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84" r:id="rId7"/>
    <p:sldId id="294" r:id="rId8"/>
    <p:sldId id="295" r:id="rId9"/>
    <p:sldId id="258" r:id="rId10"/>
    <p:sldId id="286" r:id="rId11"/>
    <p:sldId id="285" r:id="rId12"/>
    <p:sldId id="259" r:id="rId13"/>
    <p:sldId id="279" r:id="rId14"/>
    <p:sldId id="260" r:id="rId15"/>
    <p:sldId id="303" r:id="rId16"/>
    <p:sldId id="287" r:id="rId17"/>
    <p:sldId id="283" r:id="rId18"/>
    <p:sldId id="291" r:id="rId19"/>
    <p:sldId id="261" r:id="rId20"/>
    <p:sldId id="262" r:id="rId21"/>
    <p:sldId id="29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12ED5E-8984-4674-AC95-D428B445F993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3EB5CC0-159E-416E-A684-CFEF101170E2}">
      <dgm:prSet/>
      <dgm:spPr/>
      <dgm:t>
        <a:bodyPr/>
        <a:lstStyle/>
        <a:p>
          <a:r>
            <a:rPr lang="en-US"/>
            <a:t>President: John Adams</a:t>
          </a:r>
        </a:p>
      </dgm:t>
    </dgm:pt>
    <dgm:pt modelId="{9827C491-861D-46E5-9629-0F9E40B07D81}" type="parTrans" cxnId="{40A7B9A7-7A66-4158-ACEE-EFBCFE5E91A5}">
      <dgm:prSet/>
      <dgm:spPr/>
      <dgm:t>
        <a:bodyPr/>
        <a:lstStyle/>
        <a:p>
          <a:endParaRPr lang="en-US"/>
        </a:p>
      </dgm:t>
    </dgm:pt>
    <dgm:pt modelId="{357E2C8D-8269-4A5C-A4FD-A93023030CC1}" type="sibTrans" cxnId="{40A7B9A7-7A66-4158-ACEE-EFBCFE5E91A5}">
      <dgm:prSet/>
      <dgm:spPr/>
      <dgm:t>
        <a:bodyPr/>
        <a:lstStyle/>
        <a:p>
          <a:endParaRPr lang="en-US"/>
        </a:p>
      </dgm:t>
    </dgm:pt>
    <dgm:pt modelId="{B5B82EC9-02D7-4CA4-85E0-3EC22B1BC259}">
      <dgm:prSet/>
      <dgm:spPr/>
      <dgm:t>
        <a:bodyPr/>
        <a:lstStyle/>
        <a:p>
          <a:r>
            <a:rPr lang="en-US" dirty="0"/>
            <a:t>France is mad</a:t>
          </a:r>
        </a:p>
      </dgm:t>
    </dgm:pt>
    <dgm:pt modelId="{2C362182-FE3A-414F-9BF0-36D34EBD4CA4}" type="parTrans" cxnId="{BF8028CE-1249-4BAB-9E66-04CB3DA390EC}">
      <dgm:prSet/>
      <dgm:spPr/>
      <dgm:t>
        <a:bodyPr/>
        <a:lstStyle/>
        <a:p>
          <a:endParaRPr lang="en-US"/>
        </a:p>
      </dgm:t>
    </dgm:pt>
    <dgm:pt modelId="{0BA5E62F-2778-4E7A-9B63-825C786BC24D}" type="sibTrans" cxnId="{BF8028CE-1249-4BAB-9E66-04CB3DA390EC}">
      <dgm:prSet/>
      <dgm:spPr/>
      <dgm:t>
        <a:bodyPr/>
        <a:lstStyle/>
        <a:p>
          <a:endParaRPr lang="en-US"/>
        </a:p>
      </dgm:t>
    </dgm:pt>
    <dgm:pt modelId="{E5BD353F-50CE-4314-BC96-9335D3292BCA}">
      <dgm:prSet/>
      <dgm:spPr/>
      <dgm:t>
        <a:bodyPr/>
        <a:lstStyle/>
        <a:p>
          <a:r>
            <a:rPr lang="en-US"/>
            <a:t>They helped us win our revolution, we don’t help them with theirs</a:t>
          </a:r>
        </a:p>
      </dgm:t>
    </dgm:pt>
    <dgm:pt modelId="{C3C747FB-FB6B-40E2-8134-CA0966C72419}" type="parTrans" cxnId="{EA569DC3-88E1-4124-A7AA-84F4158CC1C2}">
      <dgm:prSet/>
      <dgm:spPr/>
      <dgm:t>
        <a:bodyPr/>
        <a:lstStyle/>
        <a:p>
          <a:endParaRPr lang="en-US"/>
        </a:p>
      </dgm:t>
    </dgm:pt>
    <dgm:pt modelId="{DA1259E2-8B9E-4823-82A3-172A9988CAF8}" type="sibTrans" cxnId="{EA569DC3-88E1-4124-A7AA-84F4158CC1C2}">
      <dgm:prSet/>
      <dgm:spPr/>
      <dgm:t>
        <a:bodyPr/>
        <a:lstStyle/>
        <a:p>
          <a:endParaRPr lang="en-US"/>
        </a:p>
      </dgm:t>
    </dgm:pt>
    <dgm:pt modelId="{EE6AD18B-C00D-464A-84B5-1ED0499F77EB}">
      <dgm:prSet/>
      <dgm:spPr/>
      <dgm:t>
        <a:bodyPr/>
        <a:lstStyle/>
        <a:p>
          <a:r>
            <a:rPr lang="en-US" dirty="0"/>
            <a:t>To make matters worse the Jay Treaty is beginning to repair our relationship with England (France’s sworn enemy)</a:t>
          </a:r>
        </a:p>
      </dgm:t>
    </dgm:pt>
    <dgm:pt modelId="{776360AF-2265-41C0-989B-09135939D87A}" type="parTrans" cxnId="{BA5E4A5C-A5BD-44F6-807C-A4113F5E41F2}">
      <dgm:prSet/>
      <dgm:spPr/>
      <dgm:t>
        <a:bodyPr/>
        <a:lstStyle/>
        <a:p>
          <a:endParaRPr lang="en-US"/>
        </a:p>
      </dgm:t>
    </dgm:pt>
    <dgm:pt modelId="{A6919019-858A-4C98-B957-867D108EB1AA}" type="sibTrans" cxnId="{BA5E4A5C-A5BD-44F6-807C-A4113F5E41F2}">
      <dgm:prSet/>
      <dgm:spPr/>
      <dgm:t>
        <a:bodyPr/>
        <a:lstStyle/>
        <a:p>
          <a:endParaRPr lang="en-US"/>
        </a:p>
      </dgm:t>
    </dgm:pt>
    <dgm:pt modelId="{B8C6819E-6A29-496C-BE64-F4F84DA44688}">
      <dgm:prSet/>
      <dgm:spPr/>
      <dgm:t>
        <a:bodyPr/>
        <a:lstStyle/>
        <a:p>
          <a:r>
            <a:rPr lang="en-US" dirty="0"/>
            <a:t>Notes:</a:t>
          </a:r>
        </a:p>
      </dgm:t>
    </dgm:pt>
    <dgm:pt modelId="{3872B43F-119D-43F7-A1B7-3B8270FADEB2}" type="sibTrans" cxnId="{2FF4276A-62B0-4C7D-9022-88AACE872EEB}">
      <dgm:prSet/>
      <dgm:spPr/>
      <dgm:t>
        <a:bodyPr/>
        <a:lstStyle/>
        <a:p>
          <a:endParaRPr lang="en-US"/>
        </a:p>
      </dgm:t>
    </dgm:pt>
    <dgm:pt modelId="{60CFCBB0-BAE4-4A49-A1E8-B487573251E6}" type="parTrans" cxnId="{2FF4276A-62B0-4C7D-9022-88AACE872EEB}">
      <dgm:prSet/>
      <dgm:spPr/>
      <dgm:t>
        <a:bodyPr/>
        <a:lstStyle/>
        <a:p>
          <a:endParaRPr lang="en-US"/>
        </a:p>
      </dgm:t>
    </dgm:pt>
    <dgm:pt modelId="{8C29F464-C61C-49E3-A93E-555E56F3EC99}" type="pres">
      <dgm:prSet presAssocID="{8612ED5E-8984-4674-AC95-D428B445F993}" presName="linear" presStyleCnt="0">
        <dgm:presLayoutVars>
          <dgm:dir/>
          <dgm:animLvl val="lvl"/>
          <dgm:resizeHandles val="exact"/>
        </dgm:presLayoutVars>
      </dgm:prSet>
      <dgm:spPr/>
    </dgm:pt>
    <dgm:pt modelId="{9361D3AE-260F-44BD-870E-E1929EA50C00}" type="pres">
      <dgm:prSet presAssocID="{D3EB5CC0-159E-416E-A684-CFEF101170E2}" presName="parentLin" presStyleCnt="0"/>
      <dgm:spPr/>
    </dgm:pt>
    <dgm:pt modelId="{9CBA8FF2-6940-420E-A70D-FE1E35F89CF3}" type="pres">
      <dgm:prSet presAssocID="{D3EB5CC0-159E-416E-A684-CFEF101170E2}" presName="parentLeftMargin" presStyleLbl="node1" presStyleIdx="0" presStyleCnt="2"/>
      <dgm:spPr/>
    </dgm:pt>
    <dgm:pt modelId="{E7D82F9A-2D2E-4C88-9A39-9F1DC30ED035}" type="pres">
      <dgm:prSet presAssocID="{D3EB5CC0-159E-416E-A684-CFEF101170E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30C4A35-F610-40E0-9687-5F723E4355B7}" type="pres">
      <dgm:prSet presAssocID="{D3EB5CC0-159E-416E-A684-CFEF101170E2}" presName="negativeSpace" presStyleCnt="0"/>
      <dgm:spPr/>
    </dgm:pt>
    <dgm:pt modelId="{98237F04-F613-4E9A-BD3E-A28F462B6565}" type="pres">
      <dgm:prSet presAssocID="{D3EB5CC0-159E-416E-A684-CFEF101170E2}" presName="childText" presStyleLbl="conFgAcc1" presStyleIdx="0" presStyleCnt="2">
        <dgm:presLayoutVars>
          <dgm:bulletEnabled val="1"/>
        </dgm:presLayoutVars>
      </dgm:prSet>
      <dgm:spPr/>
    </dgm:pt>
    <dgm:pt modelId="{F44F78BE-941D-4140-B50C-F771B6C084A4}" type="pres">
      <dgm:prSet presAssocID="{357E2C8D-8269-4A5C-A4FD-A93023030CC1}" presName="spaceBetweenRectangles" presStyleCnt="0"/>
      <dgm:spPr/>
    </dgm:pt>
    <dgm:pt modelId="{F5B3ACE6-8D5D-41FF-8910-2AB5D18221BF}" type="pres">
      <dgm:prSet presAssocID="{B8C6819E-6A29-496C-BE64-F4F84DA44688}" presName="parentLin" presStyleCnt="0"/>
      <dgm:spPr/>
    </dgm:pt>
    <dgm:pt modelId="{9C2C46CD-50E4-448E-A0F1-B7B447E26179}" type="pres">
      <dgm:prSet presAssocID="{B8C6819E-6A29-496C-BE64-F4F84DA44688}" presName="parentLeftMargin" presStyleLbl="node1" presStyleIdx="0" presStyleCnt="2"/>
      <dgm:spPr/>
    </dgm:pt>
    <dgm:pt modelId="{C7007D65-4860-48C7-8B8A-A4C8B16DBD66}" type="pres">
      <dgm:prSet presAssocID="{B8C6819E-6A29-496C-BE64-F4F84DA44688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69666E00-DDEF-4FE9-B140-07F468890C4F}" type="pres">
      <dgm:prSet presAssocID="{B8C6819E-6A29-496C-BE64-F4F84DA44688}" presName="negativeSpace" presStyleCnt="0"/>
      <dgm:spPr/>
    </dgm:pt>
    <dgm:pt modelId="{7C0C0BCC-499D-41A0-986C-FD12F7113C9E}" type="pres">
      <dgm:prSet presAssocID="{B8C6819E-6A29-496C-BE64-F4F84DA44688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F792B19E-B7F4-4391-8698-8B9F85CEFB1C}" type="presOf" srcId="{B8C6819E-6A29-496C-BE64-F4F84DA44688}" destId="{C7007D65-4860-48C7-8B8A-A4C8B16DBD66}" srcOrd="1" destOrd="0" presId="urn:microsoft.com/office/officeart/2005/8/layout/list1"/>
    <dgm:cxn modelId="{23D44A0D-D8E2-4141-8B10-C24E0F4D2D17}" type="presOf" srcId="{EE6AD18B-C00D-464A-84B5-1ED0499F77EB}" destId="{7C0C0BCC-499D-41A0-986C-FD12F7113C9E}" srcOrd="0" destOrd="2" presId="urn:microsoft.com/office/officeart/2005/8/layout/list1"/>
    <dgm:cxn modelId="{456EB98D-7A65-4D6B-9417-5327BC2857C7}" type="presOf" srcId="{B5B82EC9-02D7-4CA4-85E0-3EC22B1BC259}" destId="{7C0C0BCC-499D-41A0-986C-FD12F7113C9E}" srcOrd="0" destOrd="0" presId="urn:microsoft.com/office/officeart/2005/8/layout/list1"/>
    <dgm:cxn modelId="{BF8028CE-1249-4BAB-9E66-04CB3DA390EC}" srcId="{B8C6819E-6A29-496C-BE64-F4F84DA44688}" destId="{B5B82EC9-02D7-4CA4-85E0-3EC22B1BC259}" srcOrd="0" destOrd="0" parTransId="{2C362182-FE3A-414F-9BF0-36D34EBD4CA4}" sibTransId="{0BA5E62F-2778-4E7A-9B63-825C786BC24D}"/>
    <dgm:cxn modelId="{2971C8A2-C7BA-4624-BAA7-064C85FD7E43}" type="presOf" srcId="{E5BD353F-50CE-4314-BC96-9335D3292BCA}" destId="{7C0C0BCC-499D-41A0-986C-FD12F7113C9E}" srcOrd="0" destOrd="1" presId="urn:microsoft.com/office/officeart/2005/8/layout/list1"/>
    <dgm:cxn modelId="{75BBE99F-CE96-4AAD-92AB-97C3C9CC0F4D}" type="presOf" srcId="{D3EB5CC0-159E-416E-A684-CFEF101170E2}" destId="{E7D82F9A-2D2E-4C88-9A39-9F1DC30ED035}" srcOrd="1" destOrd="0" presId="urn:microsoft.com/office/officeart/2005/8/layout/list1"/>
    <dgm:cxn modelId="{2FF4276A-62B0-4C7D-9022-88AACE872EEB}" srcId="{8612ED5E-8984-4674-AC95-D428B445F993}" destId="{B8C6819E-6A29-496C-BE64-F4F84DA44688}" srcOrd="1" destOrd="0" parTransId="{60CFCBB0-BAE4-4A49-A1E8-B487573251E6}" sibTransId="{3872B43F-119D-43F7-A1B7-3B8270FADEB2}"/>
    <dgm:cxn modelId="{EA569DC3-88E1-4124-A7AA-84F4158CC1C2}" srcId="{B8C6819E-6A29-496C-BE64-F4F84DA44688}" destId="{E5BD353F-50CE-4314-BC96-9335D3292BCA}" srcOrd="1" destOrd="0" parTransId="{C3C747FB-FB6B-40E2-8134-CA0966C72419}" sibTransId="{DA1259E2-8B9E-4823-82A3-172A9988CAF8}"/>
    <dgm:cxn modelId="{06AD6038-D009-4BB0-B324-D091BA473A96}" type="presOf" srcId="{8612ED5E-8984-4674-AC95-D428B445F993}" destId="{8C29F464-C61C-49E3-A93E-555E56F3EC99}" srcOrd="0" destOrd="0" presId="urn:microsoft.com/office/officeart/2005/8/layout/list1"/>
    <dgm:cxn modelId="{BA5E4A5C-A5BD-44F6-807C-A4113F5E41F2}" srcId="{B8C6819E-6A29-496C-BE64-F4F84DA44688}" destId="{EE6AD18B-C00D-464A-84B5-1ED0499F77EB}" srcOrd="2" destOrd="0" parTransId="{776360AF-2265-41C0-989B-09135939D87A}" sibTransId="{A6919019-858A-4C98-B957-867D108EB1AA}"/>
    <dgm:cxn modelId="{40A7B9A7-7A66-4158-ACEE-EFBCFE5E91A5}" srcId="{8612ED5E-8984-4674-AC95-D428B445F993}" destId="{D3EB5CC0-159E-416E-A684-CFEF101170E2}" srcOrd="0" destOrd="0" parTransId="{9827C491-861D-46E5-9629-0F9E40B07D81}" sibTransId="{357E2C8D-8269-4A5C-A4FD-A93023030CC1}"/>
    <dgm:cxn modelId="{85087235-5546-4441-9046-98CB9063D740}" type="presOf" srcId="{D3EB5CC0-159E-416E-A684-CFEF101170E2}" destId="{9CBA8FF2-6940-420E-A70D-FE1E35F89CF3}" srcOrd="0" destOrd="0" presId="urn:microsoft.com/office/officeart/2005/8/layout/list1"/>
    <dgm:cxn modelId="{B896CE79-617D-4356-A1EE-877AFE725C54}" type="presOf" srcId="{B8C6819E-6A29-496C-BE64-F4F84DA44688}" destId="{9C2C46CD-50E4-448E-A0F1-B7B447E26179}" srcOrd="0" destOrd="0" presId="urn:microsoft.com/office/officeart/2005/8/layout/list1"/>
    <dgm:cxn modelId="{F9A04ED1-9C5C-4022-871F-F67996611980}" type="presParOf" srcId="{8C29F464-C61C-49E3-A93E-555E56F3EC99}" destId="{9361D3AE-260F-44BD-870E-E1929EA50C00}" srcOrd="0" destOrd="0" presId="urn:microsoft.com/office/officeart/2005/8/layout/list1"/>
    <dgm:cxn modelId="{FC696E0F-A90F-42CC-82BA-4EBA1A493849}" type="presParOf" srcId="{9361D3AE-260F-44BD-870E-E1929EA50C00}" destId="{9CBA8FF2-6940-420E-A70D-FE1E35F89CF3}" srcOrd="0" destOrd="0" presId="urn:microsoft.com/office/officeart/2005/8/layout/list1"/>
    <dgm:cxn modelId="{D1461560-C168-4898-A37E-E7AFCC294D21}" type="presParOf" srcId="{9361D3AE-260F-44BD-870E-E1929EA50C00}" destId="{E7D82F9A-2D2E-4C88-9A39-9F1DC30ED035}" srcOrd="1" destOrd="0" presId="urn:microsoft.com/office/officeart/2005/8/layout/list1"/>
    <dgm:cxn modelId="{74A7B383-DEC9-4AD5-B516-C7287FD6542D}" type="presParOf" srcId="{8C29F464-C61C-49E3-A93E-555E56F3EC99}" destId="{E30C4A35-F610-40E0-9687-5F723E4355B7}" srcOrd="1" destOrd="0" presId="urn:microsoft.com/office/officeart/2005/8/layout/list1"/>
    <dgm:cxn modelId="{AB259A8D-E52E-440B-B2D8-978283478A3D}" type="presParOf" srcId="{8C29F464-C61C-49E3-A93E-555E56F3EC99}" destId="{98237F04-F613-4E9A-BD3E-A28F462B6565}" srcOrd="2" destOrd="0" presId="urn:microsoft.com/office/officeart/2005/8/layout/list1"/>
    <dgm:cxn modelId="{FD008CB0-33E4-4285-8C02-2E47E58118B7}" type="presParOf" srcId="{8C29F464-C61C-49E3-A93E-555E56F3EC99}" destId="{F44F78BE-941D-4140-B50C-F771B6C084A4}" srcOrd="3" destOrd="0" presId="urn:microsoft.com/office/officeart/2005/8/layout/list1"/>
    <dgm:cxn modelId="{4BBBFF1F-E13A-46DF-8616-67F2E5CED4EA}" type="presParOf" srcId="{8C29F464-C61C-49E3-A93E-555E56F3EC99}" destId="{F5B3ACE6-8D5D-41FF-8910-2AB5D18221BF}" srcOrd="4" destOrd="0" presId="urn:microsoft.com/office/officeart/2005/8/layout/list1"/>
    <dgm:cxn modelId="{079692DB-D333-47F2-862C-CC501DB2FBD2}" type="presParOf" srcId="{F5B3ACE6-8D5D-41FF-8910-2AB5D18221BF}" destId="{9C2C46CD-50E4-448E-A0F1-B7B447E26179}" srcOrd="0" destOrd="0" presId="urn:microsoft.com/office/officeart/2005/8/layout/list1"/>
    <dgm:cxn modelId="{88483207-ECB6-453B-912C-5457B5821C71}" type="presParOf" srcId="{F5B3ACE6-8D5D-41FF-8910-2AB5D18221BF}" destId="{C7007D65-4860-48C7-8B8A-A4C8B16DBD66}" srcOrd="1" destOrd="0" presId="urn:microsoft.com/office/officeart/2005/8/layout/list1"/>
    <dgm:cxn modelId="{0A901E12-2676-4EF3-8530-361440E7D175}" type="presParOf" srcId="{8C29F464-C61C-49E3-A93E-555E56F3EC99}" destId="{69666E00-DDEF-4FE9-B140-07F468890C4F}" srcOrd="5" destOrd="0" presId="urn:microsoft.com/office/officeart/2005/8/layout/list1"/>
    <dgm:cxn modelId="{A65607E7-3180-46E3-9AA6-458864C0CD19}" type="presParOf" srcId="{8C29F464-C61C-49E3-A93E-555E56F3EC99}" destId="{7C0C0BCC-499D-41A0-986C-FD12F7113C9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FF5FB7-8B1F-4343-9D84-9275B8C0DEC2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C8A0DAD-AEE2-47FB-B629-FA2D3019B8EB}">
      <dgm:prSet/>
      <dgm:spPr/>
      <dgm:t>
        <a:bodyPr/>
        <a:lstStyle/>
        <a:p>
          <a:r>
            <a:rPr lang="en-US"/>
            <a:t>The US sends 3 diplomats to France to negotiate a solution so we can avoid war</a:t>
          </a:r>
        </a:p>
      </dgm:t>
    </dgm:pt>
    <dgm:pt modelId="{7F732F7B-48FD-4BB6-B9BC-CDC02E9B9538}" type="parTrans" cxnId="{E670DDAE-A3E6-462B-A8CF-6A55531ED4B9}">
      <dgm:prSet/>
      <dgm:spPr/>
      <dgm:t>
        <a:bodyPr/>
        <a:lstStyle/>
        <a:p>
          <a:endParaRPr lang="en-US"/>
        </a:p>
      </dgm:t>
    </dgm:pt>
    <dgm:pt modelId="{CA82AA5F-A00C-4C55-ADDC-4E960B04DD21}" type="sibTrans" cxnId="{E670DDAE-A3E6-462B-A8CF-6A55531ED4B9}">
      <dgm:prSet/>
      <dgm:spPr/>
      <dgm:t>
        <a:bodyPr/>
        <a:lstStyle/>
        <a:p>
          <a:endParaRPr lang="en-US"/>
        </a:p>
      </dgm:t>
    </dgm:pt>
    <dgm:pt modelId="{433B4F42-20EE-4598-B0C2-9E9BA8B2E067}">
      <dgm:prSet/>
      <dgm:spPr/>
      <dgm:t>
        <a:bodyPr/>
        <a:lstStyle/>
        <a:p>
          <a:r>
            <a:rPr lang="en-US"/>
            <a:t>Before the official meetings begin France demands bribes and a loan</a:t>
          </a:r>
        </a:p>
      </dgm:t>
    </dgm:pt>
    <dgm:pt modelId="{08A1EBEF-5672-4C7C-A44D-C93E66D61BCD}" type="parTrans" cxnId="{F452574F-EC13-4E6C-9813-7536DC85F677}">
      <dgm:prSet/>
      <dgm:spPr/>
      <dgm:t>
        <a:bodyPr/>
        <a:lstStyle/>
        <a:p>
          <a:endParaRPr lang="en-US"/>
        </a:p>
      </dgm:t>
    </dgm:pt>
    <dgm:pt modelId="{55BE9113-4EF5-4D39-81F8-48E59EDC9EF2}" type="sibTrans" cxnId="{F452574F-EC13-4E6C-9813-7536DC85F677}">
      <dgm:prSet/>
      <dgm:spPr/>
      <dgm:t>
        <a:bodyPr/>
        <a:lstStyle/>
        <a:p>
          <a:endParaRPr lang="en-US"/>
        </a:p>
      </dgm:t>
    </dgm:pt>
    <dgm:pt modelId="{634F6545-166D-49CF-8FB5-B38E10D4EE68}">
      <dgm:prSet/>
      <dgm:spPr/>
      <dgm:t>
        <a:bodyPr/>
        <a:lstStyle/>
        <a:p>
          <a:r>
            <a:rPr lang="en-US"/>
            <a:t>Offended, 2 US diplomats head for home before the meetings start </a:t>
          </a:r>
        </a:p>
      </dgm:t>
    </dgm:pt>
    <dgm:pt modelId="{1AC6ED80-31BA-44CB-8CAF-DA23998EC8CC}" type="parTrans" cxnId="{21A5EA39-7EAF-40AF-92AF-4C94306AFE3F}">
      <dgm:prSet/>
      <dgm:spPr/>
      <dgm:t>
        <a:bodyPr/>
        <a:lstStyle/>
        <a:p>
          <a:endParaRPr lang="en-US"/>
        </a:p>
      </dgm:t>
    </dgm:pt>
    <dgm:pt modelId="{D3C4F594-8D9A-49B6-BA26-3B90E0E66825}" type="sibTrans" cxnId="{21A5EA39-7EAF-40AF-92AF-4C94306AFE3F}">
      <dgm:prSet/>
      <dgm:spPr/>
      <dgm:t>
        <a:bodyPr/>
        <a:lstStyle/>
        <a:p>
          <a:endParaRPr lang="en-US"/>
        </a:p>
      </dgm:t>
    </dgm:pt>
    <dgm:pt modelId="{F62D3556-22CD-4C90-A8E1-1250BA529222}" type="pres">
      <dgm:prSet presAssocID="{53FF5FB7-8B1F-4343-9D84-9275B8C0DEC2}" presName="vert0" presStyleCnt="0">
        <dgm:presLayoutVars>
          <dgm:dir/>
          <dgm:animOne val="branch"/>
          <dgm:animLvl val="lvl"/>
        </dgm:presLayoutVars>
      </dgm:prSet>
      <dgm:spPr/>
    </dgm:pt>
    <dgm:pt modelId="{5BCB33C7-F884-4AB4-9A57-955ADEBC9DD9}" type="pres">
      <dgm:prSet presAssocID="{EC8A0DAD-AEE2-47FB-B629-FA2D3019B8EB}" presName="thickLine" presStyleLbl="alignNode1" presStyleIdx="0" presStyleCnt="3"/>
      <dgm:spPr/>
    </dgm:pt>
    <dgm:pt modelId="{67DB713A-1C8C-476B-9F4B-952E56059CB3}" type="pres">
      <dgm:prSet presAssocID="{EC8A0DAD-AEE2-47FB-B629-FA2D3019B8EB}" presName="horz1" presStyleCnt="0"/>
      <dgm:spPr/>
    </dgm:pt>
    <dgm:pt modelId="{D9F4F814-D6F2-4F05-90F5-F5A8AED355F4}" type="pres">
      <dgm:prSet presAssocID="{EC8A0DAD-AEE2-47FB-B629-FA2D3019B8EB}" presName="tx1" presStyleLbl="revTx" presStyleIdx="0" presStyleCnt="3"/>
      <dgm:spPr/>
    </dgm:pt>
    <dgm:pt modelId="{8F7CE33F-C57F-4CE3-820C-69231420E112}" type="pres">
      <dgm:prSet presAssocID="{EC8A0DAD-AEE2-47FB-B629-FA2D3019B8EB}" presName="vert1" presStyleCnt="0"/>
      <dgm:spPr/>
    </dgm:pt>
    <dgm:pt modelId="{223EED5A-9406-4575-BC07-09270FAE8995}" type="pres">
      <dgm:prSet presAssocID="{433B4F42-20EE-4598-B0C2-9E9BA8B2E067}" presName="thickLine" presStyleLbl="alignNode1" presStyleIdx="1" presStyleCnt="3"/>
      <dgm:spPr/>
    </dgm:pt>
    <dgm:pt modelId="{697CED02-5658-4B8D-BD0E-DE494F842C58}" type="pres">
      <dgm:prSet presAssocID="{433B4F42-20EE-4598-B0C2-9E9BA8B2E067}" presName="horz1" presStyleCnt="0"/>
      <dgm:spPr/>
    </dgm:pt>
    <dgm:pt modelId="{A763FEBF-2B58-4E66-98A3-F69F8FFA4E9D}" type="pres">
      <dgm:prSet presAssocID="{433B4F42-20EE-4598-B0C2-9E9BA8B2E067}" presName="tx1" presStyleLbl="revTx" presStyleIdx="1" presStyleCnt="3"/>
      <dgm:spPr/>
    </dgm:pt>
    <dgm:pt modelId="{EA4A3E75-D5CD-4F32-824C-D1D127CB03A7}" type="pres">
      <dgm:prSet presAssocID="{433B4F42-20EE-4598-B0C2-9E9BA8B2E067}" presName="vert1" presStyleCnt="0"/>
      <dgm:spPr/>
    </dgm:pt>
    <dgm:pt modelId="{C4545540-AE72-42BA-B66F-8081814C5229}" type="pres">
      <dgm:prSet presAssocID="{634F6545-166D-49CF-8FB5-B38E10D4EE68}" presName="thickLine" presStyleLbl="alignNode1" presStyleIdx="2" presStyleCnt="3"/>
      <dgm:spPr/>
    </dgm:pt>
    <dgm:pt modelId="{021C272D-9F9A-4BD9-8A7C-C43BFC67FC4E}" type="pres">
      <dgm:prSet presAssocID="{634F6545-166D-49CF-8FB5-B38E10D4EE68}" presName="horz1" presStyleCnt="0"/>
      <dgm:spPr/>
    </dgm:pt>
    <dgm:pt modelId="{5AE41902-7876-4C92-8072-AE335F860649}" type="pres">
      <dgm:prSet presAssocID="{634F6545-166D-49CF-8FB5-B38E10D4EE68}" presName="tx1" presStyleLbl="revTx" presStyleIdx="2" presStyleCnt="3"/>
      <dgm:spPr/>
    </dgm:pt>
    <dgm:pt modelId="{45F8CC93-94EC-40EE-A7E1-6247965E359D}" type="pres">
      <dgm:prSet presAssocID="{634F6545-166D-49CF-8FB5-B38E10D4EE68}" presName="vert1" presStyleCnt="0"/>
      <dgm:spPr/>
    </dgm:pt>
  </dgm:ptLst>
  <dgm:cxnLst>
    <dgm:cxn modelId="{F452574F-EC13-4E6C-9813-7536DC85F677}" srcId="{53FF5FB7-8B1F-4343-9D84-9275B8C0DEC2}" destId="{433B4F42-20EE-4598-B0C2-9E9BA8B2E067}" srcOrd="1" destOrd="0" parTransId="{08A1EBEF-5672-4C7C-A44D-C93E66D61BCD}" sibTransId="{55BE9113-4EF5-4D39-81F8-48E59EDC9EF2}"/>
    <dgm:cxn modelId="{E670DDAE-A3E6-462B-A8CF-6A55531ED4B9}" srcId="{53FF5FB7-8B1F-4343-9D84-9275B8C0DEC2}" destId="{EC8A0DAD-AEE2-47FB-B629-FA2D3019B8EB}" srcOrd="0" destOrd="0" parTransId="{7F732F7B-48FD-4BB6-B9BC-CDC02E9B9538}" sibTransId="{CA82AA5F-A00C-4C55-ADDC-4E960B04DD21}"/>
    <dgm:cxn modelId="{0255058C-4994-4A45-BA59-28A8720D629D}" type="presOf" srcId="{433B4F42-20EE-4598-B0C2-9E9BA8B2E067}" destId="{A763FEBF-2B58-4E66-98A3-F69F8FFA4E9D}" srcOrd="0" destOrd="0" presId="urn:microsoft.com/office/officeart/2008/layout/LinedList"/>
    <dgm:cxn modelId="{21A5EA39-7EAF-40AF-92AF-4C94306AFE3F}" srcId="{53FF5FB7-8B1F-4343-9D84-9275B8C0DEC2}" destId="{634F6545-166D-49CF-8FB5-B38E10D4EE68}" srcOrd="2" destOrd="0" parTransId="{1AC6ED80-31BA-44CB-8CAF-DA23998EC8CC}" sibTransId="{D3C4F594-8D9A-49B6-BA26-3B90E0E66825}"/>
    <dgm:cxn modelId="{90C32A8D-1B38-4C6A-836C-C81FBD963BB2}" type="presOf" srcId="{EC8A0DAD-AEE2-47FB-B629-FA2D3019B8EB}" destId="{D9F4F814-D6F2-4F05-90F5-F5A8AED355F4}" srcOrd="0" destOrd="0" presId="urn:microsoft.com/office/officeart/2008/layout/LinedList"/>
    <dgm:cxn modelId="{905BC1AC-7479-4953-A939-E69EAA074D2A}" type="presOf" srcId="{634F6545-166D-49CF-8FB5-B38E10D4EE68}" destId="{5AE41902-7876-4C92-8072-AE335F860649}" srcOrd="0" destOrd="0" presId="urn:microsoft.com/office/officeart/2008/layout/LinedList"/>
    <dgm:cxn modelId="{98E3F741-50B5-47A0-AC23-07532078FD76}" type="presOf" srcId="{53FF5FB7-8B1F-4343-9D84-9275B8C0DEC2}" destId="{F62D3556-22CD-4C90-A8E1-1250BA529222}" srcOrd="0" destOrd="0" presId="urn:microsoft.com/office/officeart/2008/layout/LinedList"/>
    <dgm:cxn modelId="{BCD7D09C-BEA6-4A37-99B9-EAEF777690E8}" type="presParOf" srcId="{F62D3556-22CD-4C90-A8E1-1250BA529222}" destId="{5BCB33C7-F884-4AB4-9A57-955ADEBC9DD9}" srcOrd="0" destOrd="0" presId="urn:microsoft.com/office/officeart/2008/layout/LinedList"/>
    <dgm:cxn modelId="{3FA88C7E-8939-4B76-8D73-5F1FB4BE6B88}" type="presParOf" srcId="{F62D3556-22CD-4C90-A8E1-1250BA529222}" destId="{67DB713A-1C8C-476B-9F4B-952E56059CB3}" srcOrd="1" destOrd="0" presId="urn:microsoft.com/office/officeart/2008/layout/LinedList"/>
    <dgm:cxn modelId="{BD205E3D-929A-4AD9-ADFA-1C300B999C20}" type="presParOf" srcId="{67DB713A-1C8C-476B-9F4B-952E56059CB3}" destId="{D9F4F814-D6F2-4F05-90F5-F5A8AED355F4}" srcOrd="0" destOrd="0" presId="urn:microsoft.com/office/officeart/2008/layout/LinedList"/>
    <dgm:cxn modelId="{B8B225E4-AD8F-4B28-AAB3-0AF77DBB5633}" type="presParOf" srcId="{67DB713A-1C8C-476B-9F4B-952E56059CB3}" destId="{8F7CE33F-C57F-4CE3-820C-69231420E112}" srcOrd="1" destOrd="0" presId="urn:microsoft.com/office/officeart/2008/layout/LinedList"/>
    <dgm:cxn modelId="{59232F60-888C-4676-AC8D-D54AC12603AF}" type="presParOf" srcId="{F62D3556-22CD-4C90-A8E1-1250BA529222}" destId="{223EED5A-9406-4575-BC07-09270FAE8995}" srcOrd="2" destOrd="0" presId="urn:microsoft.com/office/officeart/2008/layout/LinedList"/>
    <dgm:cxn modelId="{8203707C-CD54-4025-8432-3190F9B7EE96}" type="presParOf" srcId="{F62D3556-22CD-4C90-A8E1-1250BA529222}" destId="{697CED02-5658-4B8D-BD0E-DE494F842C58}" srcOrd="3" destOrd="0" presId="urn:microsoft.com/office/officeart/2008/layout/LinedList"/>
    <dgm:cxn modelId="{CAC4D830-3AD1-4E83-98E3-9E3B6846C3DA}" type="presParOf" srcId="{697CED02-5658-4B8D-BD0E-DE494F842C58}" destId="{A763FEBF-2B58-4E66-98A3-F69F8FFA4E9D}" srcOrd="0" destOrd="0" presId="urn:microsoft.com/office/officeart/2008/layout/LinedList"/>
    <dgm:cxn modelId="{CDF37149-8A35-4153-AA7B-CA04D7145B53}" type="presParOf" srcId="{697CED02-5658-4B8D-BD0E-DE494F842C58}" destId="{EA4A3E75-D5CD-4F32-824C-D1D127CB03A7}" srcOrd="1" destOrd="0" presId="urn:microsoft.com/office/officeart/2008/layout/LinedList"/>
    <dgm:cxn modelId="{F7FA0538-12C3-43A7-9EAE-2B86A6458C79}" type="presParOf" srcId="{F62D3556-22CD-4C90-A8E1-1250BA529222}" destId="{C4545540-AE72-42BA-B66F-8081814C5229}" srcOrd="4" destOrd="0" presId="urn:microsoft.com/office/officeart/2008/layout/LinedList"/>
    <dgm:cxn modelId="{28E0CE5C-6633-4D7D-9855-DD6EDCD98269}" type="presParOf" srcId="{F62D3556-22CD-4C90-A8E1-1250BA529222}" destId="{021C272D-9F9A-4BD9-8A7C-C43BFC67FC4E}" srcOrd="5" destOrd="0" presId="urn:microsoft.com/office/officeart/2008/layout/LinedList"/>
    <dgm:cxn modelId="{AA4117C3-EEA7-4212-B950-B2FCFAF05C33}" type="presParOf" srcId="{021C272D-9F9A-4BD9-8A7C-C43BFC67FC4E}" destId="{5AE41902-7876-4C92-8072-AE335F860649}" srcOrd="0" destOrd="0" presId="urn:microsoft.com/office/officeart/2008/layout/LinedList"/>
    <dgm:cxn modelId="{D47B5A8B-7626-404E-A7BA-E81B040F92C1}" type="presParOf" srcId="{021C272D-9F9A-4BD9-8A7C-C43BFC67FC4E}" destId="{45F8CC93-94EC-40EE-A7E1-6247965E359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795F4C-8279-4F82-A42D-3C10E52EB7A4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9A89C46-EDC9-42B7-B366-75CE9399E0E9}">
      <dgm:prSet/>
      <dgm:spPr/>
      <dgm:t>
        <a:bodyPr/>
        <a:lstStyle/>
        <a:p>
          <a:r>
            <a:rPr lang="en-US"/>
            <a:t>President: Thomas Jefferson</a:t>
          </a:r>
        </a:p>
      </dgm:t>
    </dgm:pt>
    <dgm:pt modelId="{4F6DC2CB-BD6D-4909-8448-92EEF01DAEF4}" type="parTrans" cxnId="{1B42B271-625D-42F6-B31C-782B970F70D2}">
      <dgm:prSet/>
      <dgm:spPr/>
      <dgm:t>
        <a:bodyPr/>
        <a:lstStyle/>
        <a:p>
          <a:endParaRPr lang="en-US"/>
        </a:p>
      </dgm:t>
    </dgm:pt>
    <dgm:pt modelId="{2AF6A9A0-87C0-4A3D-981E-5A9C416D482F}" type="sibTrans" cxnId="{1B42B271-625D-42F6-B31C-782B970F70D2}">
      <dgm:prSet/>
      <dgm:spPr/>
      <dgm:t>
        <a:bodyPr/>
        <a:lstStyle/>
        <a:p>
          <a:endParaRPr lang="en-US"/>
        </a:p>
      </dgm:t>
    </dgm:pt>
    <dgm:pt modelId="{20DDC717-F718-43F1-862B-64D25454D9AB}">
      <dgm:prSet/>
      <dgm:spPr/>
      <dgm:t>
        <a:bodyPr/>
        <a:lstStyle/>
        <a:p>
          <a:r>
            <a:rPr lang="en-US"/>
            <a:t>Notes:</a:t>
          </a:r>
        </a:p>
      </dgm:t>
    </dgm:pt>
    <dgm:pt modelId="{8CB341A2-5F15-4861-B451-C62AD4950A8D}" type="parTrans" cxnId="{860C216F-E57F-4044-B565-7A519E3A79DD}">
      <dgm:prSet/>
      <dgm:spPr/>
      <dgm:t>
        <a:bodyPr/>
        <a:lstStyle/>
        <a:p>
          <a:endParaRPr lang="en-US"/>
        </a:p>
      </dgm:t>
    </dgm:pt>
    <dgm:pt modelId="{488B7EEC-CC79-4C08-8043-E7C74652B550}" type="sibTrans" cxnId="{860C216F-E57F-4044-B565-7A519E3A79DD}">
      <dgm:prSet/>
      <dgm:spPr/>
      <dgm:t>
        <a:bodyPr/>
        <a:lstStyle/>
        <a:p>
          <a:endParaRPr lang="en-US"/>
        </a:p>
      </dgm:t>
    </dgm:pt>
    <dgm:pt modelId="{3E06EB9E-ADD7-4798-BCBD-89E6DD3CA80F}">
      <dgm:prSet/>
      <dgm:spPr/>
      <dgm:t>
        <a:bodyPr/>
        <a:lstStyle/>
        <a:p>
          <a:r>
            <a:rPr lang="en-US"/>
            <a:t>In 1803 Napoleon needs money to fund his wars</a:t>
          </a:r>
        </a:p>
      </dgm:t>
    </dgm:pt>
    <dgm:pt modelId="{ECE47441-CCC4-44A2-9D24-1DD00DBA37A8}" type="parTrans" cxnId="{AEF00FE0-2A8C-4125-ACE0-5B8F11A5BCF0}">
      <dgm:prSet/>
      <dgm:spPr/>
      <dgm:t>
        <a:bodyPr/>
        <a:lstStyle/>
        <a:p>
          <a:endParaRPr lang="en-US"/>
        </a:p>
      </dgm:t>
    </dgm:pt>
    <dgm:pt modelId="{18F1BA3B-C879-4FFC-9996-673C0C1ED066}" type="sibTrans" cxnId="{AEF00FE0-2A8C-4125-ACE0-5B8F11A5BCF0}">
      <dgm:prSet/>
      <dgm:spPr/>
      <dgm:t>
        <a:bodyPr/>
        <a:lstStyle/>
        <a:p>
          <a:endParaRPr lang="en-US"/>
        </a:p>
      </dgm:t>
    </dgm:pt>
    <dgm:pt modelId="{892546B1-A32E-416A-96AB-52D172C422D3}">
      <dgm:prSet/>
      <dgm:spPr/>
      <dgm:t>
        <a:bodyPr/>
        <a:lstStyle/>
        <a:p>
          <a:r>
            <a:rPr lang="en-US"/>
            <a:t>He sells 828,000 square miles of land to the US for 15 million dollars (It comes out to about $18 a mile!)</a:t>
          </a:r>
        </a:p>
      </dgm:t>
    </dgm:pt>
    <dgm:pt modelId="{7C954454-52DA-4D3E-8E47-08003E634A53}" type="parTrans" cxnId="{2331D6BB-7B42-479C-B924-87F0D21C1486}">
      <dgm:prSet/>
      <dgm:spPr/>
      <dgm:t>
        <a:bodyPr/>
        <a:lstStyle/>
        <a:p>
          <a:endParaRPr lang="en-US"/>
        </a:p>
      </dgm:t>
    </dgm:pt>
    <dgm:pt modelId="{FF2821E0-5AE7-4F41-BEEC-30A5163F6CFA}" type="sibTrans" cxnId="{2331D6BB-7B42-479C-B924-87F0D21C1486}">
      <dgm:prSet/>
      <dgm:spPr/>
      <dgm:t>
        <a:bodyPr/>
        <a:lstStyle/>
        <a:p>
          <a:endParaRPr lang="en-US"/>
        </a:p>
      </dgm:t>
    </dgm:pt>
    <dgm:pt modelId="{BD57EA25-E84F-4CF9-B365-8CF4AD2B6600}">
      <dgm:prSet/>
      <dgm:spPr/>
      <dgm:t>
        <a:bodyPr/>
        <a:lstStyle/>
        <a:p>
          <a:r>
            <a:rPr lang="en-US" dirty="0"/>
            <a:t>President Thomas Jefferson commissions </a:t>
          </a:r>
          <a:r>
            <a:rPr lang="en-US" dirty="0" err="1"/>
            <a:t>Meriweather</a:t>
          </a:r>
          <a:r>
            <a:rPr lang="en-US" dirty="0"/>
            <a:t> Lewis and William Clark of the US Army to form a Volunteer Corps to check out the land we bought</a:t>
          </a:r>
        </a:p>
      </dgm:t>
    </dgm:pt>
    <dgm:pt modelId="{1EBFB4BF-030B-4342-BC68-E870447A2B01}" type="parTrans" cxnId="{26B3D048-8EAB-46B3-B93A-B1752208FC38}">
      <dgm:prSet/>
      <dgm:spPr/>
      <dgm:t>
        <a:bodyPr/>
        <a:lstStyle/>
        <a:p>
          <a:endParaRPr lang="en-US"/>
        </a:p>
      </dgm:t>
    </dgm:pt>
    <dgm:pt modelId="{8480E84A-72CF-4817-96D4-3EC5D062CC99}" type="sibTrans" cxnId="{26B3D048-8EAB-46B3-B93A-B1752208FC38}">
      <dgm:prSet/>
      <dgm:spPr/>
      <dgm:t>
        <a:bodyPr/>
        <a:lstStyle/>
        <a:p>
          <a:endParaRPr lang="en-US"/>
        </a:p>
      </dgm:t>
    </dgm:pt>
    <dgm:pt modelId="{E7A0836F-029C-4596-890E-EC34CAE8B360}" type="pres">
      <dgm:prSet presAssocID="{A4795F4C-8279-4F82-A42D-3C10E52EB7A4}" presName="linear" presStyleCnt="0">
        <dgm:presLayoutVars>
          <dgm:dir/>
          <dgm:animLvl val="lvl"/>
          <dgm:resizeHandles val="exact"/>
        </dgm:presLayoutVars>
      </dgm:prSet>
      <dgm:spPr/>
    </dgm:pt>
    <dgm:pt modelId="{14B460AC-483A-48D4-B5E1-AC0FD2721D01}" type="pres">
      <dgm:prSet presAssocID="{69A89C46-EDC9-42B7-B366-75CE9399E0E9}" presName="parentLin" presStyleCnt="0"/>
      <dgm:spPr/>
    </dgm:pt>
    <dgm:pt modelId="{BEBC9D49-E0F8-415F-9578-A86DE323712A}" type="pres">
      <dgm:prSet presAssocID="{69A89C46-EDC9-42B7-B366-75CE9399E0E9}" presName="parentLeftMargin" presStyleLbl="node1" presStyleIdx="0" presStyleCnt="2"/>
      <dgm:spPr/>
    </dgm:pt>
    <dgm:pt modelId="{8D15791E-8614-4F09-A10C-440DEDB5F0C4}" type="pres">
      <dgm:prSet presAssocID="{69A89C46-EDC9-42B7-B366-75CE9399E0E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1D6F780-3C95-440D-B8FC-2FEDEF9264AC}" type="pres">
      <dgm:prSet presAssocID="{69A89C46-EDC9-42B7-B366-75CE9399E0E9}" presName="negativeSpace" presStyleCnt="0"/>
      <dgm:spPr/>
    </dgm:pt>
    <dgm:pt modelId="{AFA53686-B49E-4BAC-A4E3-1590422F3FD0}" type="pres">
      <dgm:prSet presAssocID="{69A89C46-EDC9-42B7-B366-75CE9399E0E9}" presName="childText" presStyleLbl="conFgAcc1" presStyleIdx="0" presStyleCnt="2">
        <dgm:presLayoutVars>
          <dgm:bulletEnabled val="1"/>
        </dgm:presLayoutVars>
      </dgm:prSet>
      <dgm:spPr/>
    </dgm:pt>
    <dgm:pt modelId="{4DC5285F-D662-432E-ABFC-DA494F849670}" type="pres">
      <dgm:prSet presAssocID="{2AF6A9A0-87C0-4A3D-981E-5A9C416D482F}" presName="spaceBetweenRectangles" presStyleCnt="0"/>
      <dgm:spPr/>
    </dgm:pt>
    <dgm:pt modelId="{CB8DB53D-576B-4B21-85C9-FB48AF67EF67}" type="pres">
      <dgm:prSet presAssocID="{20DDC717-F718-43F1-862B-64D25454D9AB}" presName="parentLin" presStyleCnt="0"/>
      <dgm:spPr/>
    </dgm:pt>
    <dgm:pt modelId="{112095D2-7243-4D6E-A148-3C775329B51A}" type="pres">
      <dgm:prSet presAssocID="{20DDC717-F718-43F1-862B-64D25454D9AB}" presName="parentLeftMargin" presStyleLbl="node1" presStyleIdx="0" presStyleCnt="2"/>
      <dgm:spPr/>
    </dgm:pt>
    <dgm:pt modelId="{42903F2E-7612-4D16-AFDD-D0B1EB11EE5A}" type="pres">
      <dgm:prSet presAssocID="{20DDC717-F718-43F1-862B-64D25454D9A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E507B1BA-81D4-47DE-B42C-07A1BC1AC5BA}" type="pres">
      <dgm:prSet presAssocID="{20DDC717-F718-43F1-862B-64D25454D9AB}" presName="negativeSpace" presStyleCnt="0"/>
      <dgm:spPr/>
    </dgm:pt>
    <dgm:pt modelId="{808FFD55-869B-4FBA-9A9F-5397A0048518}" type="pres">
      <dgm:prSet presAssocID="{20DDC717-F718-43F1-862B-64D25454D9A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AEF00FE0-2A8C-4125-ACE0-5B8F11A5BCF0}" srcId="{20DDC717-F718-43F1-862B-64D25454D9AB}" destId="{3E06EB9E-ADD7-4798-BCBD-89E6DD3CA80F}" srcOrd="0" destOrd="0" parTransId="{ECE47441-CCC4-44A2-9D24-1DD00DBA37A8}" sibTransId="{18F1BA3B-C879-4FFC-9996-673C0C1ED066}"/>
    <dgm:cxn modelId="{9FE894FE-EB62-42B4-BF35-F1B769FFCA6A}" type="presOf" srcId="{69A89C46-EDC9-42B7-B366-75CE9399E0E9}" destId="{BEBC9D49-E0F8-415F-9578-A86DE323712A}" srcOrd="0" destOrd="0" presId="urn:microsoft.com/office/officeart/2005/8/layout/list1"/>
    <dgm:cxn modelId="{EBE82684-B4FA-44C4-B611-540531EF91AE}" type="presOf" srcId="{892546B1-A32E-416A-96AB-52D172C422D3}" destId="{808FFD55-869B-4FBA-9A9F-5397A0048518}" srcOrd="0" destOrd="1" presId="urn:microsoft.com/office/officeart/2005/8/layout/list1"/>
    <dgm:cxn modelId="{D57EA9DF-E4BC-44BE-9454-22C6A5AA4A54}" type="presOf" srcId="{3E06EB9E-ADD7-4798-BCBD-89E6DD3CA80F}" destId="{808FFD55-869B-4FBA-9A9F-5397A0048518}" srcOrd="0" destOrd="0" presId="urn:microsoft.com/office/officeart/2005/8/layout/list1"/>
    <dgm:cxn modelId="{1B42B271-625D-42F6-B31C-782B970F70D2}" srcId="{A4795F4C-8279-4F82-A42D-3C10E52EB7A4}" destId="{69A89C46-EDC9-42B7-B366-75CE9399E0E9}" srcOrd="0" destOrd="0" parTransId="{4F6DC2CB-BD6D-4909-8448-92EEF01DAEF4}" sibTransId="{2AF6A9A0-87C0-4A3D-981E-5A9C416D482F}"/>
    <dgm:cxn modelId="{CC5D3F9C-3B45-4A3A-B78C-02400C15E6C5}" type="presOf" srcId="{A4795F4C-8279-4F82-A42D-3C10E52EB7A4}" destId="{E7A0836F-029C-4596-890E-EC34CAE8B360}" srcOrd="0" destOrd="0" presId="urn:microsoft.com/office/officeart/2005/8/layout/list1"/>
    <dgm:cxn modelId="{FF27B609-4F3D-421E-825F-44F0E50A86F2}" type="presOf" srcId="{BD57EA25-E84F-4CF9-B365-8CF4AD2B6600}" destId="{808FFD55-869B-4FBA-9A9F-5397A0048518}" srcOrd="0" destOrd="2" presId="urn:microsoft.com/office/officeart/2005/8/layout/list1"/>
    <dgm:cxn modelId="{773CF78F-B91C-4AC4-8DEF-D5DC42B6685F}" type="presOf" srcId="{20DDC717-F718-43F1-862B-64D25454D9AB}" destId="{42903F2E-7612-4D16-AFDD-D0B1EB11EE5A}" srcOrd="1" destOrd="0" presId="urn:microsoft.com/office/officeart/2005/8/layout/list1"/>
    <dgm:cxn modelId="{2331D6BB-7B42-479C-B924-87F0D21C1486}" srcId="{20DDC717-F718-43F1-862B-64D25454D9AB}" destId="{892546B1-A32E-416A-96AB-52D172C422D3}" srcOrd="1" destOrd="0" parTransId="{7C954454-52DA-4D3E-8E47-08003E634A53}" sibTransId="{FF2821E0-5AE7-4F41-BEEC-30A5163F6CFA}"/>
    <dgm:cxn modelId="{860C216F-E57F-4044-B565-7A519E3A79DD}" srcId="{A4795F4C-8279-4F82-A42D-3C10E52EB7A4}" destId="{20DDC717-F718-43F1-862B-64D25454D9AB}" srcOrd="1" destOrd="0" parTransId="{8CB341A2-5F15-4861-B451-C62AD4950A8D}" sibTransId="{488B7EEC-CC79-4C08-8043-E7C74652B550}"/>
    <dgm:cxn modelId="{D8ADC983-6755-4350-944E-1ADD49BB06EE}" type="presOf" srcId="{69A89C46-EDC9-42B7-B366-75CE9399E0E9}" destId="{8D15791E-8614-4F09-A10C-440DEDB5F0C4}" srcOrd="1" destOrd="0" presId="urn:microsoft.com/office/officeart/2005/8/layout/list1"/>
    <dgm:cxn modelId="{7F2B8FE2-71BA-426B-B872-8AF2D7FFD47C}" type="presOf" srcId="{20DDC717-F718-43F1-862B-64D25454D9AB}" destId="{112095D2-7243-4D6E-A148-3C775329B51A}" srcOrd="0" destOrd="0" presId="urn:microsoft.com/office/officeart/2005/8/layout/list1"/>
    <dgm:cxn modelId="{26B3D048-8EAB-46B3-B93A-B1752208FC38}" srcId="{20DDC717-F718-43F1-862B-64D25454D9AB}" destId="{BD57EA25-E84F-4CF9-B365-8CF4AD2B6600}" srcOrd="2" destOrd="0" parTransId="{1EBFB4BF-030B-4342-BC68-E870447A2B01}" sibTransId="{8480E84A-72CF-4817-96D4-3EC5D062CC99}"/>
    <dgm:cxn modelId="{5088060A-88B7-4F7C-AAE5-B84E7E2972F2}" type="presParOf" srcId="{E7A0836F-029C-4596-890E-EC34CAE8B360}" destId="{14B460AC-483A-48D4-B5E1-AC0FD2721D01}" srcOrd="0" destOrd="0" presId="urn:microsoft.com/office/officeart/2005/8/layout/list1"/>
    <dgm:cxn modelId="{2542CA70-3F28-4638-A83E-7BBB5459B126}" type="presParOf" srcId="{14B460AC-483A-48D4-B5E1-AC0FD2721D01}" destId="{BEBC9D49-E0F8-415F-9578-A86DE323712A}" srcOrd="0" destOrd="0" presId="urn:microsoft.com/office/officeart/2005/8/layout/list1"/>
    <dgm:cxn modelId="{929EFB7A-794A-4A11-8565-0F054E62D31C}" type="presParOf" srcId="{14B460AC-483A-48D4-B5E1-AC0FD2721D01}" destId="{8D15791E-8614-4F09-A10C-440DEDB5F0C4}" srcOrd="1" destOrd="0" presId="urn:microsoft.com/office/officeart/2005/8/layout/list1"/>
    <dgm:cxn modelId="{4461F315-F6FC-43B6-93DE-64137903E9E2}" type="presParOf" srcId="{E7A0836F-029C-4596-890E-EC34CAE8B360}" destId="{41D6F780-3C95-440D-B8FC-2FEDEF9264AC}" srcOrd="1" destOrd="0" presId="urn:microsoft.com/office/officeart/2005/8/layout/list1"/>
    <dgm:cxn modelId="{E82CB645-F252-410D-A3C8-6F02CF02CAD4}" type="presParOf" srcId="{E7A0836F-029C-4596-890E-EC34CAE8B360}" destId="{AFA53686-B49E-4BAC-A4E3-1590422F3FD0}" srcOrd="2" destOrd="0" presId="urn:microsoft.com/office/officeart/2005/8/layout/list1"/>
    <dgm:cxn modelId="{0FF8F40A-2DAF-4113-BEE2-3B5D3691BC64}" type="presParOf" srcId="{E7A0836F-029C-4596-890E-EC34CAE8B360}" destId="{4DC5285F-D662-432E-ABFC-DA494F849670}" srcOrd="3" destOrd="0" presId="urn:microsoft.com/office/officeart/2005/8/layout/list1"/>
    <dgm:cxn modelId="{3DD44985-60ED-4420-A6C3-F9344F541214}" type="presParOf" srcId="{E7A0836F-029C-4596-890E-EC34CAE8B360}" destId="{CB8DB53D-576B-4B21-85C9-FB48AF67EF67}" srcOrd="4" destOrd="0" presId="urn:microsoft.com/office/officeart/2005/8/layout/list1"/>
    <dgm:cxn modelId="{677E6787-7F1A-49D9-A25C-F25480E163AC}" type="presParOf" srcId="{CB8DB53D-576B-4B21-85C9-FB48AF67EF67}" destId="{112095D2-7243-4D6E-A148-3C775329B51A}" srcOrd="0" destOrd="0" presId="urn:microsoft.com/office/officeart/2005/8/layout/list1"/>
    <dgm:cxn modelId="{32EAF8F3-2028-4BD6-B2EF-8753D6309C86}" type="presParOf" srcId="{CB8DB53D-576B-4B21-85C9-FB48AF67EF67}" destId="{42903F2E-7612-4D16-AFDD-D0B1EB11EE5A}" srcOrd="1" destOrd="0" presId="urn:microsoft.com/office/officeart/2005/8/layout/list1"/>
    <dgm:cxn modelId="{4478CC56-4510-4C1A-9539-899D91D2B347}" type="presParOf" srcId="{E7A0836F-029C-4596-890E-EC34CAE8B360}" destId="{E507B1BA-81D4-47DE-B42C-07A1BC1AC5BA}" srcOrd="5" destOrd="0" presId="urn:microsoft.com/office/officeart/2005/8/layout/list1"/>
    <dgm:cxn modelId="{E02786EF-119B-4C66-A0AD-9CC7A71B1AEE}" type="presParOf" srcId="{E7A0836F-029C-4596-890E-EC34CAE8B360}" destId="{808FFD55-869B-4FBA-9A9F-5397A004851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237F04-F613-4E9A-BD3E-A28F462B6565}">
      <dsp:nvSpPr>
        <dsp:cNvPr id="0" name=""/>
        <dsp:cNvSpPr/>
      </dsp:nvSpPr>
      <dsp:spPr>
        <a:xfrm>
          <a:off x="0" y="580662"/>
          <a:ext cx="6513603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D82F9A-2D2E-4C88-9A39-9F1DC30ED035}">
      <dsp:nvSpPr>
        <dsp:cNvPr id="0" name=""/>
        <dsp:cNvSpPr/>
      </dsp:nvSpPr>
      <dsp:spPr>
        <a:xfrm>
          <a:off x="325680" y="152622"/>
          <a:ext cx="4559522" cy="8560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339" tIns="0" rIns="172339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President: John Adams</a:t>
          </a:r>
        </a:p>
      </dsp:txBody>
      <dsp:txXfrm>
        <a:off x="367470" y="194412"/>
        <a:ext cx="4475942" cy="772500"/>
      </dsp:txXfrm>
    </dsp:sp>
    <dsp:sp modelId="{7C0C0BCC-499D-41A0-986C-FD12F7113C9E}">
      <dsp:nvSpPr>
        <dsp:cNvPr id="0" name=""/>
        <dsp:cNvSpPr/>
      </dsp:nvSpPr>
      <dsp:spPr>
        <a:xfrm>
          <a:off x="0" y="1896102"/>
          <a:ext cx="6513603" cy="3836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5528" tIns="604012" rIns="505528" bIns="206248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France is mad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/>
            <a:t>They helped us win our revolution, we don’t help them with theirs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To make matters worse the Jay Treaty is beginning to repair our relationship with England (France’s sworn enemy)</a:t>
          </a:r>
        </a:p>
      </dsp:txBody>
      <dsp:txXfrm>
        <a:off x="0" y="1896102"/>
        <a:ext cx="6513603" cy="3836700"/>
      </dsp:txXfrm>
    </dsp:sp>
    <dsp:sp modelId="{C7007D65-4860-48C7-8B8A-A4C8B16DBD66}">
      <dsp:nvSpPr>
        <dsp:cNvPr id="0" name=""/>
        <dsp:cNvSpPr/>
      </dsp:nvSpPr>
      <dsp:spPr>
        <a:xfrm>
          <a:off x="325680" y="1468062"/>
          <a:ext cx="4559522" cy="85608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339" tIns="0" rIns="172339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Notes:</a:t>
          </a:r>
        </a:p>
      </dsp:txBody>
      <dsp:txXfrm>
        <a:off x="367470" y="1509852"/>
        <a:ext cx="4475942" cy="772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CB33C7-F884-4AB4-9A57-955ADEBC9DD9}">
      <dsp:nvSpPr>
        <dsp:cNvPr id="0" name=""/>
        <dsp:cNvSpPr/>
      </dsp:nvSpPr>
      <dsp:spPr>
        <a:xfrm>
          <a:off x="0" y="2873"/>
          <a:ext cx="651360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F4F814-D6F2-4F05-90F5-F5A8AED355F4}">
      <dsp:nvSpPr>
        <dsp:cNvPr id="0" name=""/>
        <dsp:cNvSpPr/>
      </dsp:nvSpPr>
      <dsp:spPr>
        <a:xfrm>
          <a:off x="0" y="2873"/>
          <a:ext cx="6513603" cy="1959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The US sends 3 diplomats to France to negotiate a solution so we can avoid war</a:t>
          </a:r>
        </a:p>
      </dsp:txBody>
      <dsp:txXfrm>
        <a:off x="0" y="2873"/>
        <a:ext cx="6513603" cy="1959892"/>
      </dsp:txXfrm>
    </dsp:sp>
    <dsp:sp modelId="{223EED5A-9406-4575-BC07-09270FAE8995}">
      <dsp:nvSpPr>
        <dsp:cNvPr id="0" name=""/>
        <dsp:cNvSpPr/>
      </dsp:nvSpPr>
      <dsp:spPr>
        <a:xfrm>
          <a:off x="0" y="1962766"/>
          <a:ext cx="6513603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63FEBF-2B58-4E66-98A3-F69F8FFA4E9D}">
      <dsp:nvSpPr>
        <dsp:cNvPr id="0" name=""/>
        <dsp:cNvSpPr/>
      </dsp:nvSpPr>
      <dsp:spPr>
        <a:xfrm>
          <a:off x="0" y="1962766"/>
          <a:ext cx="6513603" cy="1959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Before the official meetings begin France demands bribes and a loan</a:t>
          </a:r>
        </a:p>
      </dsp:txBody>
      <dsp:txXfrm>
        <a:off x="0" y="1962766"/>
        <a:ext cx="6513603" cy="1959892"/>
      </dsp:txXfrm>
    </dsp:sp>
    <dsp:sp modelId="{C4545540-AE72-42BA-B66F-8081814C5229}">
      <dsp:nvSpPr>
        <dsp:cNvPr id="0" name=""/>
        <dsp:cNvSpPr/>
      </dsp:nvSpPr>
      <dsp:spPr>
        <a:xfrm>
          <a:off x="0" y="3922659"/>
          <a:ext cx="651360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E41902-7876-4C92-8072-AE335F860649}">
      <dsp:nvSpPr>
        <dsp:cNvPr id="0" name=""/>
        <dsp:cNvSpPr/>
      </dsp:nvSpPr>
      <dsp:spPr>
        <a:xfrm>
          <a:off x="0" y="3922659"/>
          <a:ext cx="6513603" cy="1959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Offended, 2 US diplomats head for home before the meetings start </a:t>
          </a:r>
        </a:p>
      </dsp:txBody>
      <dsp:txXfrm>
        <a:off x="0" y="3922659"/>
        <a:ext cx="6513603" cy="19598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A53686-B49E-4BAC-A4E3-1590422F3FD0}">
      <dsp:nvSpPr>
        <dsp:cNvPr id="0" name=""/>
        <dsp:cNvSpPr/>
      </dsp:nvSpPr>
      <dsp:spPr>
        <a:xfrm>
          <a:off x="0" y="394588"/>
          <a:ext cx="6513603" cy="630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15791E-8614-4F09-A10C-440DEDB5F0C4}">
      <dsp:nvSpPr>
        <dsp:cNvPr id="0" name=""/>
        <dsp:cNvSpPr/>
      </dsp:nvSpPr>
      <dsp:spPr>
        <a:xfrm>
          <a:off x="325680" y="25588"/>
          <a:ext cx="4559522" cy="7380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339" tIns="0" rIns="172339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President: Thomas Jefferson</a:t>
          </a:r>
        </a:p>
      </dsp:txBody>
      <dsp:txXfrm>
        <a:off x="361706" y="61614"/>
        <a:ext cx="4487470" cy="665948"/>
      </dsp:txXfrm>
    </dsp:sp>
    <dsp:sp modelId="{808FFD55-869B-4FBA-9A9F-5397A0048518}">
      <dsp:nvSpPr>
        <dsp:cNvPr id="0" name=""/>
        <dsp:cNvSpPr/>
      </dsp:nvSpPr>
      <dsp:spPr>
        <a:xfrm>
          <a:off x="0" y="1528588"/>
          <a:ext cx="6513603" cy="433125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5528" tIns="520700" rIns="505528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In 1803 Napoleon needs money to fund his wars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He sells 828,000 square miles of land to the US for 15 million dollars (It comes out to about $18 a mile!)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President Thomas Jefferson commissions </a:t>
          </a:r>
          <a:r>
            <a:rPr lang="en-US" sz="2500" kern="1200" dirty="0" err="1"/>
            <a:t>Meriweather</a:t>
          </a:r>
          <a:r>
            <a:rPr lang="en-US" sz="2500" kern="1200" dirty="0"/>
            <a:t> Lewis and William Clark of the US Army to form a Volunteer Corps to check out the land we bought</a:t>
          </a:r>
        </a:p>
      </dsp:txBody>
      <dsp:txXfrm>
        <a:off x="0" y="1528588"/>
        <a:ext cx="6513603" cy="4331250"/>
      </dsp:txXfrm>
    </dsp:sp>
    <dsp:sp modelId="{42903F2E-7612-4D16-AFDD-D0B1EB11EE5A}">
      <dsp:nvSpPr>
        <dsp:cNvPr id="0" name=""/>
        <dsp:cNvSpPr/>
      </dsp:nvSpPr>
      <dsp:spPr>
        <a:xfrm>
          <a:off x="325680" y="1159588"/>
          <a:ext cx="4559522" cy="7380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339" tIns="0" rIns="172339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Notes:</a:t>
          </a:r>
        </a:p>
      </dsp:txBody>
      <dsp:txXfrm>
        <a:off x="361706" y="1195614"/>
        <a:ext cx="4487470" cy="665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55407-902E-46E2-869E-ADD2C0F166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4AD1D7-3C91-4F72-9994-7E3599A70D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0DB7ED-3C62-4603-A2FE-B854A0B94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86955-80DD-49AE-9550-973A20746552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DF6247-A1EE-45A8-A5E8-D4861854F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7B916-69AF-42C5-B4CE-C8F3B60DE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09AF-B1FD-4226-9EE9-F4074F2C4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601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6A064-ACF3-4BEC-97D5-FB55011C6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77D538-B5BF-4BFF-8CD5-5CC44BD4F8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9CF69-C2CC-4E9D-BA74-02B2119BE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86955-80DD-49AE-9550-973A20746552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A6469-81CC-4E96-8DD3-0BEDAA92C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ED9BA2-B0C7-44B1-B72B-767414B08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09AF-B1FD-4226-9EE9-F4074F2C4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299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6D46F2-D0F6-4DEB-954B-DEBE56ACD4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12FABD-04A4-4269-8D5D-D36A26F649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6321FF-08AF-4E0B-9C67-48AB15559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86955-80DD-49AE-9550-973A20746552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6893ED-E177-4269-8F26-369C17E5A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F7506-3C2A-4E13-9538-85AB2729D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09AF-B1FD-4226-9EE9-F4074F2C4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632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95232-C413-4915-AEBD-2261B33E1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A0419-DF5A-43E8-9355-722C47A6E4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AD6F54-0221-4B46-837F-D3197F6D5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86955-80DD-49AE-9550-973A20746552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7C8EAF-D17F-4E60-82C0-109D9785D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8F6945-F825-4DA3-A2DE-7EE16AF5D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09AF-B1FD-4226-9EE9-F4074F2C4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084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2B326-6818-421B-A133-52AF1AB6F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68B38E-F57A-46BD-9E88-FB5091AA84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1039EC-E3F3-4521-84C4-EDDDDFE1A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86955-80DD-49AE-9550-973A20746552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A35A3B-5741-4B86-AA2D-544397C99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6B758E-A4D0-44BD-9D2B-BC34E763D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09AF-B1FD-4226-9EE9-F4074F2C4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767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79475-3E0D-4FD3-9799-84A2E41E9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70CE3-7AF3-41CE-AA70-076E0673F9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FE8419-9738-410D-8541-C645829B60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C7B897-6F50-46AE-8996-70908937C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86955-80DD-49AE-9550-973A20746552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C7429D-4A65-4DF6-9CC0-C6B543D34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ED98BA-723D-4FF3-A371-5843733ED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09AF-B1FD-4226-9EE9-F4074F2C4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457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4F2FC-C0FA-4138-BEB2-D275AC737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5A36B6-E88D-4279-A296-AE9174FC04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F55F2E-0609-4354-8FE0-2F9DC222FB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F87BEF-A463-4624-AE08-4FF6AC04ED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239EC3-7C42-45DA-A8B9-76B18A3552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521194-FB5A-4A5D-8581-222F927B1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86955-80DD-49AE-9550-973A20746552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15B9BB-CE66-4559-8073-85A99673C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7ECA1F-4D33-4B44-9E6C-2555A14DD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09AF-B1FD-4226-9EE9-F4074F2C4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686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38907-4836-4E85-A216-F7326A5EC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8A0C33-A9B4-4115-BB12-F9922E304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86955-80DD-49AE-9550-973A20746552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6701BA-8E01-4352-9FCF-559F12FB4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3000CE-50DF-48F7-B50C-CC2EB4DAB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09AF-B1FD-4226-9EE9-F4074F2C4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815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FA57AE-AFAE-4A79-95C4-2E4241653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86955-80DD-49AE-9550-973A20746552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47F18B-1945-44D3-9090-2F4E1894A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0B594F-6D94-4FB3-AF5C-85EC6A2CB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09AF-B1FD-4226-9EE9-F4074F2C4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650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5B6E4-DCC7-4396-A41E-8BD368635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ACBCC-3620-428D-B132-1C0302EEF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C45719-BED8-4464-BB5B-6598F1417B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218CA8-B651-46D7-8359-D01A9EA36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86955-80DD-49AE-9550-973A20746552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874B9D-35B0-4C1D-A57D-42D8E9938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53EFE3-DA04-4887-91B9-354497FA0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09AF-B1FD-4226-9EE9-F4074F2C4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769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4245C-A331-4A2C-8212-4113218FC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479853-2886-4C77-8148-3FC789E2F6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9EC65B-959F-4FBC-B134-A0BE8D67A3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9E0656-C379-4EF2-95A9-B4EFFBDE4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86955-80DD-49AE-9550-973A20746552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887390-1332-4156-88F9-0EFDFE9E6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5C11BE-9F1A-4641-8672-2FDBE5969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09AF-B1FD-4226-9EE9-F4074F2C4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245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CCFACF-6757-47E0-93E4-4A53EAE1D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55995E-26E4-4E90-97BF-DADDB5BF8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87A0ED-38ED-4150-AA62-4B1447E4EE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86955-80DD-49AE-9550-973A20746552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A169F5-92E6-46F4-89A3-2528BEA28E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E7F6AA-3CE1-47EA-ACDA-DCAB82B681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E09AF-B1FD-4226-9EE9-F4074F2C4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69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1597DD1-646A-43EB-AE50-657401950D47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 flipH="1" flipV="1">
            <a:off x="-1828800" y="2908300"/>
            <a:ext cx="1828800" cy="6937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4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B17B41-3282-4DE9-80B2-BBDCD7AFAF4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Adams-Buchanan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69C274-0C2B-404B-B574-B267D7AFD1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432" y="4712455"/>
            <a:ext cx="1903310" cy="20676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9CD058-5E09-4E0E-BE11-C16E2F5C9A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741"/>
            <a:ext cx="1882336" cy="22844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35F090-AD41-461A-A7F2-FEF9CC70E5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3871" y="59741"/>
            <a:ext cx="1882336" cy="23101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F78752-D88D-4B6E-B87E-4437958687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7742" y="73025"/>
            <a:ext cx="1857476" cy="22711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B86FBA-7DA0-4246-B275-EB9CC875CA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2763" y="73025"/>
            <a:ext cx="1885514" cy="22711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931D38-EBFF-481B-B751-C6B6AC4CD7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65822" y="73025"/>
            <a:ext cx="1740980" cy="22711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99E7E6-9AB2-4BAA-8005-DB561EB7B8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93032" y="73025"/>
            <a:ext cx="1903487" cy="23101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33E78A-6466-4231-90B8-2DFEBDCDBE5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59" y="2452807"/>
            <a:ext cx="1758730" cy="22064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4642E47-6574-4EA2-9010-037102945C2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22906" y="2440227"/>
            <a:ext cx="1839307" cy="21988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B9EB22-1759-4C8E-89BF-53204198A5B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45686" y="2452807"/>
            <a:ext cx="1721275" cy="21736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83F023-7992-427A-84BA-301FC44621D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35870" y="2440873"/>
            <a:ext cx="1794094" cy="21610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4D5CDF1-96EF-4BB6-B608-225D9DA4A83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29274" y="2477967"/>
            <a:ext cx="1721275" cy="21610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C5B3AD4-4F43-4019-907D-FBF2A7A91BB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601200" y="2465387"/>
            <a:ext cx="1828799" cy="217364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482FA0E-7DE7-4919-919E-0E12078856C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612" y="4694339"/>
            <a:ext cx="1880648" cy="210392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23C19D4-6ED7-45AB-B82D-6E4369314BCF}"/>
              </a:ext>
            </a:extLst>
          </p:cNvPr>
          <p:cNvSpPr txBox="1"/>
          <p:nvPr/>
        </p:nvSpPr>
        <p:spPr>
          <a:xfrm>
            <a:off x="4433104" y="5324354"/>
            <a:ext cx="75235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/>
              <a:t>Adams –Buchanan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539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73542E-4AA1-48B9-83CC-2D290BE49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 sz="3200" b="1" dirty="0">
                <a:solidFill>
                  <a:srgbClr val="FFFFFF"/>
                </a:solidFill>
              </a:rPr>
              <a:t>Law Banning the Importation of Slaves       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30227A-EC9A-4C1E-9F0C-2A040BCB8B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263" r="1" b="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11849F-AA21-471F-B3DA-684C39EC2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 fontScale="92500"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President: Thomas Jefferson</a:t>
            </a:r>
          </a:p>
          <a:p>
            <a:r>
              <a:rPr lang="en-US" sz="3200" dirty="0">
                <a:solidFill>
                  <a:srgbClr val="FFFFFF"/>
                </a:solidFill>
              </a:rPr>
              <a:t>Notes:</a:t>
            </a:r>
          </a:p>
          <a:p>
            <a:pPr lvl="1"/>
            <a:r>
              <a:rPr lang="en-US" sz="3200" dirty="0">
                <a:solidFill>
                  <a:srgbClr val="FFFFFF"/>
                </a:solidFill>
              </a:rPr>
              <a:t>1808 Federal law prohibits new slaves from being brought into the United States from foreign countries </a:t>
            </a:r>
          </a:p>
          <a:p>
            <a:pPr lvl="1"/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813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6F47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AB30EB5-D078-4604-BE39-DB205759F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 sz="9600" b="1" dirty="0">
                <a:solidFill>
                  <a:srgbClr val="FFFFFF"/>
                </a:solidFill>
              </a:rPr>
              <a:t>War of 1812        </a:t>
            </a:r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D11F13D-8E0C-490D-BBA8-4A9F15D7B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552892"/>
            <a:ext cx="3424739" cy="6113722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President: James Madison</a:t>
            </a:r>
          </a:p>
          <a:p>
            <a:r>
              <a:rPr lang="en-US" sz="3600" dirty="0">
                <a:solidFill>
                  <a:srgbClr val="FFFFFF"/>
                </a:solidFill>
              </a:rPr>
              <a:t>Notes: </a:t>
            </a:r>
          </a:p>
          <a:p>
            <a:pPr lvl="1"/>
            <a:r>
              <a:rPr lang="en-US" sz="3600" dirty="0">
                <a:solidFill>
                  <a:srgbClr val="FFFFFF"/>
                </a:solidFill>
              </a:rPr>
              <a:t>June18, 1812-February 17, 1815</a:t>
            </a:r>
          </a:p>
          <a:p>
            <a:pPr lvl="1"/>
            <a:r>
              <a:rPr lang="en-US" sz="3600" dirty="0">
                <a:solidFill>
                  <a:srgbClr val="FFFFFF"/>
                </a:solidFill>
              </a:rPr>
              <a:t>War between U.S. and England</a:t>
            </a:r>
          </a:p>
          <a:p>
            <a:pPr marL="457200" lvl="1" indent="0">
              <a:buNone/>
            </a:pPr>
            <a:endParaRPr lang="en-US" sz="3600" dirty="0">
              <a:solidFill>
                <a:srgbClr val="FFFFFF"/>
              </a:solidFill>
            </a:endParaRPr>
          </a:p>
          <a:p>
            <a:pPr lvl="1"/>
            <a:endParaRPr lang="en-US" sz="3600" dirty="0">
              <a:solidFill>
                <a:srgbClr val="FFFFFF"/>
              </a:solidFill>
            </a:endParaRPr>
          </a:p>
          <a:p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CCEB61-C4D8-49C1-B81E-300AE1A97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256" y="465718"/>
            <a:ext cx="6758052" cy="380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690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8A740BC-A0AA-45E0-B899-2AE9C6FE11C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3121" y="-2"/>
            <a:ext cx="6278879" cy="6858002"/>
          </a:xfrm>
          <a:custGeom>
            <a:avLst/>
            <a:gdLst>
              <a:gd name="connsiteX0" fmla="*/ 45572 w 6278879"/>
              <a:gd name="connsiteY0" fmla="*/ 0 h 6858002"/>
              <a:gd name="connsiteX1" fmla="*/ 6278879 w 6278879"/>
              <a:gd name="connsiteY1" fmla="*/ 0 h 6858002"/>
              <a:gd name="connsiteX2" fmla="*/ 6278879 w 6278879"/>
              <a:gd name="connsiteY2" fmla="*/ 6858002 h 6858002"/>
              <a:gd name="connsiteX3" fmla="*/ 3292308 w 6278879"/>
              <a:gd name="connsiteY3" fmla="*/ 6858002 h 6858002"/>
              <a:gd name="connsiteX4" fmla="*/ 3181526 w 6278879"/>
              <a:gd name="connsiteY4" fmla="*/ 6786982 h 6858002"/>
              <a:gd name="connsiteX5" fmla="*/ 0 w 6278879"/>
              <a:gd name="connsiteY5" fmla="*/ 803254 h 6858002"/>
              <a:gd name="connsiteX6" fmla="*/ 37255 w 6278879"/>
              <a:gd name="connsiteY6" fmla="*/ 65447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9" h="6858002">
                <a:moveTo>
                  <a:pt x="45572" y="0"/>
                </a:moveTo>
                <a:lnTo>
                  <a:pt x="6278879" y="0"/>
                </a:lnTo>
                <a:lnTo>
                  <a:pt x="6278879" y="6858002"/>
                </a:lnTo>
                <a:lnTo>
                  <a:pt x="3292308" y="6858002"/>
                </a:lnTo>
                <a:lnTo>
                  <a:pt x="3181526" y="6786982"/>
                </a:lnTo>
                <a:cubicBezTo>
                  <a:pt x="1262021" y="5490191"/>
                  <a:pt x="0" y="3294103"/>
                  <a:pt x="0" y="803254"/>
                </a:cubicBezTo>
                <a:cubicBezTo>
                  <a:pt x="0" y="554169"/>
                  <a:pt x="12620" y="308032"/>
                  <a:pt x="37255" y="65447"/>
                </a:cubicBez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DA3647-7A57-4963-83A9-711FFC575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9013052" cy="1623312"/>
          </a:xfrm>
        </p:spPr>
        <p:txBody>
          <a:bodyPr anchor="b">
            <a:normAutofit/>
          </a:bodyPr>
          <a:lstStyle/>
          <a:p>
            <a:r>
              <a:rPr lang="en-US" sz="8000" b="1" dirty="0"/>
              <a:t>War of 1812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874EF51-C858-4BB9-97C3-D1775578712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3661" y="2316480"/>
            <a:ext cx="82296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65DCC-6036-4920-B7EE-5C5CE91E9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" y="2644518"/>
            <a:ext cx="9013052" cy="3327251"/>
          </a:xfrm>
        </p:spPr>
        <p:txBody>
          <a:bodyPr>
            <a:normAutofit/>
          </a:bodyPr>
          <a:lstStyle/>
          <a:p>
            <a:pPr lvl="1"/>
            <a:r>
              <a:rPr lang="en-US" sz="3200" dirty="0"/>
              <a:t>England keeps capturing our ships and forcing our sailors to join their Navy</a:t>
            </a:r>
          </a:p>
          <a:p>
            <a:pPr lvl="1"/>
            <a:r>
              <a:rPr lang="en-US" sz="3200" dirty="0"/>
              <a:t>President Madison gets pressured by war hawks to go to war</a:t>
            </a:r>
          </a:p>
          <a:p>
            <a:pPr lvl="1"/>
            <a:r>
              <a:rPr lang="en-US" sz="3200" dirty="0"/>
              <a:t>England sends money and guns to Native American tribes who are still fighting the U.S. government</a:t>
            </a:r>
          </a:p>
          <a:p>
            <a:pPr lvl="1"/>
            <a:endParaRPr lang="en-US" sz="32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556865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8517E8-FB6D-4E25-BBAB-561A40F39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 sz="9600" b="1" dirty="0">
                <a:solidFill>
                  <a:srgbClr val="FFFFFF"/>
                </a:solidFill>
              </a:rPr>
              <a:t>War of 1812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0F7A2B-3D35-42C9-9E4C-B13F2E58BF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70" b="2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4AFD1-EBF6-46BC-97B8-BA49A639A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7247" y="428262"/>
            <a:ext cx="4751823" cy="6108003"/>
          </a:xfrm>
        </p:spPr>
        <p:txBody>
          <a:bodyPr anchor="ctr">
            <a:normAutofit/>
          </a:bodyPr>
          <a:lstStyle/>
          <a:p>
            <a:pPr lvl="1"/>
            <a:r>
              <a:rPr lang="en-US" sz="3200" dirty="0">
                <a:solidFill>
                  <a:srgbClr val="FFFFFF"/>
                </a:solidFill>
              </a:rPr>
              <a:t>We fight along the frontier</a:t>
            </a:r>
          </a:p>
          <a:p>
            <a:pPr lvl="1"/>
            <a:r>
              <a:rPr lang="en-US" sz="3200" dirty="0">
                <a:solidFill>
                  <a:srgbClr val="FFFFFF"/>
                </a:solidFill>
              </a:rPr>
              <a:t>We try to invade Canada several times, but we don’t get any more land</a:t>
            </a:r>
          </a:p>
          <a:p>
            <a:pPr lvl="1"/>
            <a:r>
              <a:rPr lang="en-US" sz="3200" dirty="0">
                <a:solidFill>
                  <a:srgbClr val="FFFFFF"/>
                </a:solidFill>
              </a:rPr>
              <a:t>Frances Scott Key writes the Star Spangled Banner</a:t>
            </a:r>
          </a:p>
          <a:p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540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425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55DF17-C93D-433F-83FF-AB3D3A088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Autofit/>
          </a:bodyPr>
          <a:lstStyle/>
          <a:p>
            <a:pPr algn="r"/>
            <a:r>
              <a:rPr lang="en-US" sz="6600" b="1" dirty="0">
                <a:solidFill>
                  <a:srgbClr val="FFFFFF"/>
                </a:solidFill>
              </a:rPr>
              <a:t>The Burning of the White House 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0F4A2C4C-CFD8-4536-946D-D40FF99B28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70" b="2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4FF4F49-EE14-46C7-BAF3-FF9540113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489098"/>
            <a:ext cx="3424739" cy="590318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Notes:</a:t>
            </a:r>
          </a:p>
          <a:p>
            <a:r>
              <a:rPr lang="en-US" dirty="0">
                <a:solidFill>
                  <a:srgbClr val="FFFFFF"/>
                </a:solidFill>
              </a:rPr>
              <a:t>The British burn Washington, D.C.</a:t>
            </a:r>
          </a:p>
          <a:p>
            <a:r>
              <a:rPr lang="en-US" dirty="0">
                <a:solidFill>
                  <a:srgbClr val="FFFFFF"/>
                </a:solidFill>
              </a:rPr>
              <a:t>James Madison and members of his government flee to </a:t>
            </a:r>
            <a:r>
              <a:rPr lang="en-US" dirty="0" err="1">
                <a:solidFill>
                  <a:srgbClr val="FFFFFF"/>
                </a:solidFill>
              </a:rPr>
              <a:t>Brookesville</a:t>
            </a:r>
            <a:r>
              <a:rPr lang="en-US" dirty="0">
                <a:solidFill>
                  <a:srgbClr val="FFFFFF"/>
                </a:solidFill>
              </a:rPr>
              <a:t>, Maryland</a:t>
            </a:r>
          </a:p>
          <a:p>
            <a:r>
              <a:rPr lang="en-US" dirty="0">
                <a:solidFill>
                  <a:srgbClr val="FFFFFF"/>
                </a:solidFill>
              </a:rPr>
              <a:t>James Madison writes a letter to his wife, Dolly Madison, telling her to be prepared to leave at a moments notice</a:t>
            </a:r>
          </a:p>
        </p:txBody>
      </p:sp>
    </p:spTree>
    <p:extLst>
      <p:ext uri="{BB962C8B-B14F-4D97-AF65-F5344CB8AC3E}">
        <p14:creationId xmlns:p14="http://schemas.microsoft.com/office/powerpoint/2010/main" val="28640717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8A740BC-A0AA-45E0-B899-2AE9C6FE11C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3121" y="-2"/>
            <a:ext cx="6278879" cy="6858002"/>
          </a:xfrm>
          <a:custGeom>
            <a:avLst/>
            <a:gdLst>
              <a:gd name="connsiteX0" fmla="*/ 45572 w 6278879"/>
              <a:gd name="connsiteY0" fmla="*/ 0 h 6858002"/>
              <a:gd name="connsiteX1" fmla="*/ 6278879 w 6278879"/>
              <a:gd name="connsiteY1" fmla="*/ 0 h 6858002"/>
              <a:gd name="connsiteX2" fmla="*/ 6278879 w 6278879"/>
              <a:gd name="connsiteY2" fmla="*/ 6858002 h 6858002"/>
              <a:gd name="connsiteX3" fmla="*/ 3292308 w 6278879"/>
              <a:gd name="connsiteY3" fmla="*/ 6858002 h 6858002"/>
              <a:gd name="connsiteX4" fmla="*/ 3181526 w 6278879"/>
              <a:gd name="connsiteY4" fmla="*/ 6786982 h 6858002"/>
              <a:gd name="connsiteX5" fmla="*/ 0 w 6278879"/>
              <a:gd name="connsiteY5" fmla="*/ 803254 h 6858002"/>
              <a:gd name="connsiteX6" fmla="*/ 37255 w 6278879"/>
              <a:gd name="connsiteY6" fmla="*/ 65447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9" h="6858002">
                <a:moveTo>
                  <a:pt x="45572" y="0"/>
                </a:moveTo>
                <a:lnTo>
                  <a:pt x="6278879" y="0"/>
                </a:lnTo>
                <a:lnTo>
                  <a:pt x="6278879" y="6858002"/>
                </a:lnTo>
                <a:lnTo>
                  <a:pt x="3292308" y="6858002"/>
                </a:lnTo>
                <a:lnTo>
                  <a:pt x="3181526" y="6786982"/>
                </a:lnTo>
                <a:cubicBezTo>
                  <a:pt x="1262021" y="5490191"/>
                  <a:pt x="0" y="3294103"/>
                  <a:pt x="0" y="803254"/>
                </a:cubicBezTo>
                <a:cubicBezTo>
                  <a:pt x="0" y="554169"/>
                  <a:pt x="12620" y="308032"/>
                  <a:pt x="37255" y="65447"/>
                </a:cubicBez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F09AEF-A329-4FE2-A13B-FDA0739C7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9013052" cy="1623312"/>
          </a:xfrm>
        </p:spPr>
        <p:txBody>
          <a:bodyPr anchor="b">
            <a:noAutofit/>
          </a:bodyPr>
          <a:lstStyle/>
          <a:p>
            <a:r>
              <a:rPr lang="en-US" sz="6600" b="1" dirty="0"/>
              <a:t>The Burning of the White House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874EF51-C858-4BB9-97C3-D1775578712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3661" y="2316480"/>
            <a:ext cx="82296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16D87-13A5-4BEC-9D34-AFB745EBD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" y="2644518"/>
            <a:ext cx="9013052" cy="3327251"/>
          </a:xfrm>
        </p:spPr>
        <p:txBody>
          <a:bodyPr>
            <a:normAutofit lnSpcReduction="10000"/>
          </a:bodyPr>
          <a:lstStyle/>
          <a:p>
            <a:r>
              <a:rPr lang="en-US" sz="4000" dirty="0"/>
              <a:t>Dolly organizes slaves and staff to save the valuables in the white house including the famous portrait of George Washington</a:t>
            </a:r>
          </a:p>
          <a:p>
            <a:r>
              <a:rPr lang="en-US" sz="4000" dirty="0"/>
              <a:t>The White House is reconstructed from 1815-1817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7118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A1E21-D28B-4092-A443-A18CF76F5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en-US" sz="8000" b="1" dirty="0"/>
              <a:t>Creek Wars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8BED0F-89DE-4DF7-9688-1B08396EA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4313168"/>
          </a:xfrm>
        </p:spPr>
        <p:txBody>
          <a:bodyPr anchor="t">
            <a:normAutofit fontScale="77500" lnSpcReduction="20000"/>
          </a:bodyPr>
          <a:lstStyle/>
          <a:p>
            <a:r>
              <a:rPr lang="en-US" sz="4000" dirty="0"/>
              <a:t>President: James Madison</a:t>
            </a:r>
          </a:p>
          <a:p>
            <a:r>
              <a:rPr lang="en-US" sz="4000" dirty="0"/>
              <a:t>Notes:</a:t>
            </a:r>
          </a:p>
          <a:p>
            <a:pPr lvl="1"/>
            <a:r>
              <a:rPr lang="en-US" sz="4000" dirty="0"/>
              <a:t>1813-1814</a:t>
            </a:r>
          </a:p>
          <a:p>
            <a:pPr lvl="1"/>
            <a:r>
              <a:rPr lang="en-US" sz="4000" dirty="0"/>
              <a:t>War between the U.S. Army and the Creek Native Americans</a:t>
            </a:r>
          </a:p>
          <a:p>
            <a:pPr lvl="1"/>
            <a:r>
              <a:rPr lang="en-US" sz="4000" dirty="0"/>
              <a:t>General Andrew Jackson forces the Creek Tribe to surrender 21 million acres in Georgia and Alabama </a:t>
            </a:r>
          </a:p>
          <a:p>
            <a:pPr lvl="1"/>
            <a:endParaRPr lang="en-US" sz="4000" dirty="0"/>
          </a:p>
          <a:p>
            <a:pPr lvl="1"/>
            <a:endParaRPr lang="en-US" sz="4000" dirty="0"/>
          </a:p>
          <a:p>
            <a:pPr lvl="1"/>
            <a:endParaRPr lang="en-US" sz="1800" dirty="0"/>
          </a:p>
          <a:p>
            <a:endParaRPr lang="en-US" sz="180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F6B3E-C101-4A67-97F6-299312FD31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05" r="13255" b="-2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8534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60FCA6E-0894-46CD-BD49-5955A51E008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1955" y="5346696"/>
            <a:ext cx="5360045" cy="1511304"/>
          </a:xfrm>
          <a:custGeom>
            <a:avLst/>
            <a:gdLst>
              <a:gd name="connsiteX0" fmla="*/ 4545473 w 5360045"/>
              <a:gd name="connsiteY0" fmla="*/ 0 h 1511304"/>
              <a:gd name="connsiteX1" fmla="*/ 5360045 w 5360045"/>
              <a:gd name="connsiteY1" fmla="*/ 0 h 1511304"/>
              <a:gd name="connsiteX2" fmla="*/ 5360045 w 5360045"/>
              <a:gd name="connsiteY2" fmla="*/ 1046730 h 1511304"/>
              <a:gd name="connsiteX3" fmla="*/ 5360045 w 5360045"/>
              <a:gd name="connsiteY3" fmla="*/ 1508760 h 1511304"/>
              <a:gd name="connsiteX4" fmla="*/ 5360045 w 5360045"/>
              <a:gd name="connsiteY4" fmla="*/ 1511304 h 1511304"/>
              <a:gd name="connsiteX5" fmla="*/ 4545474 w 5360045"/>
              <a:gd name="connsiteY5" fmla="*/ 1511304 h 1511304"/>
              <a:gd name="connsiteX6" fmla="*/ 2525897 w 5360045"/>
              <a:gd name="connsiteY6" fmla="*/ 1511304 h 1511304"/>
              <a:gd name="connsiteX7" fmla="*/ 0 w 5360045"/>
              <a:gd name="connsiteY7" fmla="*/ 1511304 h 1511304"/>
              <a:gd name="connsiteX8" fmla="*/ 697617 w 5360045"/>
              <a:gd name="connsiteY8" fmla="*/ 3 h 1511304"/>
              <a:gd name="connsiteX9" fmla="*/ 4545473 w 5360045"/>
              <a:gd name="connsiteY9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60045" h="1511304">
                <a:moveTo>
                  <a:pt x="4545473" y="0"/>
                </a:moveTo>
                <a:lnTo>
                  <a:pt x="5360045" y="0"/>
                </a:lnTo>
                <a:lnTo>
                  <a:pt x="5360045" y="1046730"/>
                </a:lnTo>
                <a:lnTo>
                  <a:pt x="5360045" y="1508760"/>
                </a:lnTo>
                <a:lnTo>
                  <a:pt x="5360045" y="1511304"/>
                </a:lnTo>
                <a:lnTo>
                  <a:pt x="4545474" y="1511304"/>
                </a:lnTo>
                <a:lnTo>
                  <a:pt x="2525897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rgbClr val="404040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78C6E4B-A1F1-4B6C-97EC-BE997495D6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46694"/>
            <a:ext cx="7346605" cy="1511306"/>
          </a:xfrm>
          <a:custGeom>
            <a:avLst/>
            <a:gdLst>
              <a:gd name="connsiteX0" fmla="*/ 0 w 7346605"/>
              <a:gd name="connsiteY0" fmla="*/ 0 h 1511306"/>
              <a:gd name="connsiteX1" fmla="*/ 239486 w 7346605"/>
              <a:gd name="connsiteY1" fmla="*/ 0 h 1511306"/>
              <a:gd name="connsiteX2" fmla="*/ 1209568 w 7346605"/>
              <a:gd name="connsiteY2" fmla="*/ 0 h 1511306"/>
              <a:gd name="connsiteX3" fmla="*/ 2405743 w 7346605"/>
              <a:gd name="connsiteY3" fmla="*/ 0 h 1511306"/>
              <a:gd name="connsiteX4" fmla="*/ 2405743 w 7346605"/>
              <a:gd name="connsiteY4" fmla="*/ 2544 h 1511306"/>
              <a:gd name="connsiteX5" fmla="*/ 2801131 w 7346605"/>
              <a:gd name="connsiteY5" fmla="*/ 2544 h 1511306"/>
              <a:gd name="connsiteX6" fmla="*/ 2801131 w 7346605"/>
              <a:gd name="connsiteY6" fmla="*/ 0 h 1511306"/>
              <a:gd name="connsiteX7" fmla="*/ 7346605 w 7346605"/>
              <a:gd name="connsiteY7" fmla="*/ 0 h 1511306"/>
              <a:gd name="connsiteX8" fmla="*/ 6648988 w 7346605"/>
              <a:gd name="connsiteY8" fmla="*/ 1511301 h 1511306"/>
              <a:gd name="connsiteX9" fmla="*/ 2801132 w 7346605"/>
              <a:gd name="connsiteY9" fmla="*/ 1511301 h 1511306"/>
              <a:gd name="connsiteX10" fmla="*/ 2801132 w 7346605"/>
              <a:gd name="connsiteY10" fmla="*/ 1511304 h 1511306"/>
              <a:gd name="connsiteX11" fmla="*/ 2405743 w 7346605"/>
              <a:gd name="connsiteY11" fmla="*/ 1511304 h 1511306"/>
              <a:gd name="connsiteX12" fmla="*/ 2405743 w 7346605"/>
              <a:gd name="connsiteY12" fmla="*/ 1511306 h 1511306"/>
              <a:gd name="connsiteX13" fmla="*/ 1333411 w 7346605"/>
              <a:gd name="connsiteY13" fmla="*/ 1511306 h 1511306"/>
              <a:gd name="connsiteX14" fmla="*/ 1219208 w 7346605"/>
              <a:gd name="connsiteY14" fmla="*/ 1511306 h 1511306"/>
              <a:gd name="connsiteX15" fmla="*/ 1209568 w 7346605"/>
              <a:gd name="connsiteY15" fmla="*/ 1511306 h 1511306"/>
              <a:gd name="connsiteX16" fmla="*/ 239486 w 7346605"/>
              <a:gd name="connsiteY16" fmla="*/ 1511306 h 1511306"/>
              <a:gd name="connsiteX17" fmla="*/ 0 w 7346605"/>
              <a:gd name="connsiteY17" fmla="*/ 1511306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346605" h="1511306">
                <a:moveTo>
                  <a:pt x="0" y="0"/>
                </a:moveTo>
                <a:lnTo>
                  <a:pt x="239486" y="0"/>
                </a:lnTo>
                <a:lnTo>
                  <a:pt x="1209568" y="0"/>
                </a:lnTo>
                <a:lnTo>
                  <a:pt x="2405743" y="0"/>
                </a:lnTo>
                <a:lnTo>
                  <a:pt x="2405743" y="2544"/>
                </a:lnTo>
                <a:lnTo>
                  <a:pt x="2801131" y="2544"/>
                </a:lnTo>
                <a:lnTo>
                  <a:pt x="2801131" y="0"/>
                </a:lnTo>
                <a:lnTo>
                  <a:pt x="7346605" y="0"/>
                </a:lnTo>
                <a:lnTo>
                  <a:pt x="6648988" y="1511301"/>
                </a:lnTo>
                <a:lnTo>
                  <a:pt x="2801132" y="1511301"/>
                </a:lnTo>
                <a:lnTo>
                  <a:pt x="2801132" y="1511304"/>
                </a:lnTo>
                <a:lnTo>
                  <a:pt x="2405743" y="1511304"/>
                </a:lnTo>
                <a:lnTo>
                  <a:pt x="2405743" y="1511306"/>
                </a:lnTo>
                <a:lnTo>
                  <a:pt x="1333411" y="1511306"/>
                </a:lnTo>
                <a:lnTo>
                  <a:pt x="1219208" y="1511306"/>
                </a:lnTo>
                <a:lnTo>
                  <a:pt x="1209568" y="1511306"/>
                </a:lnTo>
                <a:lnTo>
                  <a:pt x="239486" y="1511306"/>
                </a:lnTo>
                <a:lnTo>
                  <a:pt x="0" y="1511306"/>
                </a:lnTo>
                <a:close/>
              </a:path>
            </a:pathLst>
          </a:cu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18AB8B-F1ED-4612-92F2-ACF25EFF8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529884"/>
            <a:ext cx="5802656" cy="1096331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303030"/>
                </a:solidFill>
              </a:rPr>
              <a:t>Monroe Doctrine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125177-7788-4C42-9529-0CBAD0145F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8" r="24061" b="-2"/>
          <a:stretch/>
        </p:blipFill>
        <p:spPr>
          <a:xfrm>
            <a:off x="224560" y="231785"/>
            <a:ext cx="6049941" cy="448907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4588D-38C4-484A-8093-0A64ABA77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2711" y="-85060"/>
            <a:ext cx="5360045" cy="6453962"/>
          </a:xfrm>
        </p:spPr>
        <p:txBody>
          <a:bodyPr anchor="ctr">
            <a:normAutofit/>
          </a:bodyPr>
          <a:lstStyle/>
          <a:p>
            <a:r>
              <a:rPr lang="en-US" sz="3200" dirty="0"/>
              <a:t>President: James Monroe</a:t>
            </a:r>
          </a:p>
          <a:p>
            <a:r>
              <a:rPr lang="en-US" sz="3200" dirty="0"/>
              <a:t>Notes: </a:t>
            </a:r>
          </a:p>
          <a:p>
            <a:pPr lvl="1"/>
            <a:r>
              <a:rPr lang="en-US" sz="3200" dirty="0"/>
              <a:t>Written by John Quincy Adams</a:t>
            </a:r>
          </a:p>
          <a:p>
            <a:pPr lvl="1"/>
            <a:r>
              <a:rPr lang="en-US" sz="3200" dirty="0"/>
              <a:t>President James Monroe gives the speech Dec. 2, 1823 during his 7</a:t>
            </a:r>
            <a:r>
              <a:rPr lang="en-US" sz="3200" baseline="30000" dirty="0"/>
              <a:t>th</a:t>
            </a:r>
            <a:r>
              <a:rPr lang="en-US" sz="3200" dirty="0"/>
              <a:t> State of the Union Address</a:t>
            </a:r>
          </a:p>
          <a:p>
            <a:pPr lvl="1"/>
            <a:r>
              <a:rPr lang="en-US" sz="3200" dirty="0"/>
              <a:t>Defining Moment in foreign policy</a:t>
            </a:r>
          </a:p>
          <a:p>
            <a:pPr lvl="1"/>
            <a:endParaRPr lang="en-US" sz="3200" dirty="0"/>
          </a:p>
          <a:p>
            <a:pPr marL="457200" lvl="1" indent="0">
              <a:buNone/>
            </a:pPr>
            <a:endParaRPr lang="en-US" sz="1400" dirty="0"/>
          </a:p>
          <a:p>
            <a:pPr lvl="1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5202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8A740BC-A0AA-45E0-B899-2AE9C6FE11C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3121" y="-2"/>
            <a:ext cx="6278879" cy="6858002"/>
          </a:xfrm>
          <a:custGeom>
            <a:avLst/>
            <a:gdLst>
              <a:gd name="connsiteX0" fmla="*/ 45572 w 6278879"/>
              <a:gd name="connsiteY0" fmla="*/ 0 h 6858002"/>
              <a:gd name="connsiteX1" fmla="*/ 6278879 w 6278879"/>
              <a:gd name="connsiteY1" fmla="*/ 0 h 6858002"/>
              <a:gd name="connsiteX2" fmla="*/ 6278879 w 6278879"/>
              <a:gd name="connsiteY2" fmla="*/ 6858002 h 6858002"/>
              <a:gd name="connsiteX3" fmla="*/ 3292308 w 6278879"/>
              <a:gd name="connsiteY3" fmla="*/ 6858002 h 6858002"/>
              <a:gd name="connsiteX4" fmla="*/ 3181526 w 6278879"/>
              <a:gd name="connsiteY4" fmla="*/ 6786982 h 6858002"/>
              <a:gd name="connsiteX5" fmla="*/ 0 w 6278879"/>
              <a:gd name="connsiteY5" fmla="*/ 803254 h 6858002"/>
              <a:gd name="connsiteX6" fmla="*/ 37255 w 6278879"/>
              <a:gd name="connsiteY6" fmla="*/ 65447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9" h="6858002">
                <a:moveTo>
                  <a:pt x="45572" y="0"/>
                </a:moveTo>
                <a:lnTo>
                  <a:pt x="6278879" y="0"/>
                </a:lnTo>
                <a:lnTo>
                  <a:pt x="6278879" y="6858002"/>
                </a:lnTo>
                <a:lnTo>
                  <a:pt x="3292308" y="6858002"/>
                </a:lnTo>
                <a:lnTo>
                  <a:pt x="3181526" y="6786982"/>
                </a:lnTo>
                <a:cubicBezTo>
                  <a:pt x="1262021" y="5490191"/>
                  <a:pt x="0" y="3294103"/>
                  <a:pt x="0" y="803254"/>
                </a:cubicBezTo>
                <a:cubicBezTo>
                  <a:pt x="0" y="554169"/>
                  <a:pt x="12620" y="308032"/>
                  <a:pt x="37255" y="65447"/>
                </a:cubicBez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DCCBEC-0340-4872-B828-6020E9818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9013052" cy="1623312"/>
          </a:xfrm>
        </p:spPr>
        <p:txBody>
          <a:bodyPr anchor="b">
            <a:normAutofit/>
          </a:bodyPr>
          <a:lstStyle/>
          <a:p>
            <a:r>
              <a:rPr lang="en-US" sz="8800" b="1" dirty="0"/>
              <a:t>Monroe Doctrine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874EF51-C858-4BB9-97C3-D1775578712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3661" y="2316480"/>
            <a:ext cx="82296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1E0CF-6C55-4EBF-8ACB-85BC6B4EC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" y="2644518"/>
            <a:ext cx="9013052" cy="3327251"/>
          </a:xfrm>
        </p:spPr>
        <p:txBody>
          <a:bodyPr>
            <a:normAutofit fontScale="92500"/>
          </a:bodyPr>
          <a:lstStyle/>
          <a:p>
            <a:pPr lvl="1"/>
            <a:r>
              <a:rPr lang="en-US" sz="3200" dirty="0"/>
              <a:t>2 key points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3200" dirty="0"/>
              <a:t>The New World is no longer subject to colonization by European countries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3200" dirty="0"/>
              <a:t>The U.S. will remain neutral on existing colonies in the Americas, but we will not allow European powers to create new colonies in North America, Central America, or South America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702228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A62521-B7A6-4BD6-87D2-820281A42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sz="9600" b="1" dirty="0">
                <a:solidFill>
                  <a:srgbClr val="FFFFFF"/>
                </a:solidFill>
              </a:rPr>
              <a:t>XYZ Affair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E8A5BEA-D607-459C-8C0A-0EF6D578BF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1620677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0104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11567D-7667-437A-8686-53F74E0ED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sz="9600" b="1" dirty="0">
                <a:solidFill>
                  <a:srgbClr val="FFFFFF"/>
                </a:solidFill>
              </a:rPr>
              <a:t>XYZ Affair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2818A11-7D83-477A-9ABC-63CAAB3C4B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5909671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2519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8A740BC-A0AA-45E0-B899-2AE9C6FE11C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3121" y="-2"/>
            <a:ext cx="6278879" cy="6858002"/>
          </a:xfrm>
          <a:custGeom>
            <a:avLst/>
            <a:gdLst>
              <a:gd name="connsiteX0" fmla="*/ 45572 w 6278879"/>
              <a:gd name="connsiteY0" fmla="*/ 0 h 6858002"/>
              <a:gd name="connsiteX1" fmla="*/ 6278879 w 6278879"/>
              <a:gd name="connsiteY1" fmla="*/ 0 h 6858002"/>
              <a:gd name="connsiteX2" fmla="*/ 6278879 w 6278879"/>
              <a:gd name="connsiteY2" fmla="*/ 6858002 h 6858002"/>
              <a:gd name="connsiteX3" fmla="*/ 3292308 w 6278879"/>
              <a:gd name="connsiteY3" fmla="*/ 6858002 h 6858002"/>
              <a:gd name="connsiteX4" fmla="*/ 3181526 w 6278879"/>
              <a:gd name="connsiteY4" fmla="*/ 6786982 h 6858002"/>
              <a:gd name="connsiteX5" fmla="*/ 0 w 6278879"/>
              <a:gd name="connsiteY5" fmla="*/ 803254 h 6858002"/>
              <a:gd name="connsiteX6" fmla="*/ 37255 w 6278879"/>
              <a:gd name="connsiteY6" fmla="*/ 65447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9" h="6858002">
                <a:moveTo>
                  <a:pt x="45572" y="0"/>
                </a:moveTo>
                <a:lnTo>
                  <a:pt x="6278879" y="0"/>
                </a:lnTo>
                <a:lnTo>
                  <a:pt x="6278879" y="6858002"/>
                </a:lnTo>
                <a:lnTo>
                  <a:pt x="3292308" y="6858002"/>
                </a:lnTo>
                <a:lnTo>
                  <a:pt x="3181526" y="6786982"/>
                </a:lnTo>
                <a:cubicBezTo>
                  <a:pt x="1262021" y="5490191"/>
                  <a:pt x="0" y="3294103"/>
                  <a:pt x="0" y="803254"/>
                </a:cubicBezTo>
                <a:cubicBezTo>
                  <a:pt x="0" y="554169"/>
                  <a:pt x="12620" y="308032"/>
                  <a:pt x="37255" y="65447"/>
                </a:cubicBez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6E687A-0BD8-4869-95C9-8FE565185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9013052" cy="1623312"/>
          </a:xfrm>
        </p:spPr>
        <p:txBody>
          <a:bodyPr anchor="b">
            <a:normAutofit/>
          </a:bodyPr>
          <a:lstStyle/>
          <a:p>
            <a:r>
              <a:rPr lang="en-US" sz="9600" b="1" dirty="0"/>
              <a:t>XYZ Affair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874EF51-C858-4BB9-97C3-D1775578712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3661" y="2316480"/>
            <a:ext cx="82296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B6166-580F-4B5E-9EEC-FC3C58E7F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" y="2644518"/>
            <a:ext cx="9013052" cy="3327251"/>
          </a:xfrm>
        </p:spPr>
        <p:txBody>
          <a:bodyPr>
            <a:normAutofit fontScale="92500"/>
          </a:bodyPr>
          <a:lstStyle/>
          <a:p>
            <a:pPr marL="285750">
              <a:spcAft>
                <a:spcPts val="600"/>
              </a:spcAft>
            </a:pPr>
            <a:r>
              <a:rPr lang="en-US" sz="3600" dirty="0"/>
              <a:t>Result: The Quasi- War</a:t>
            </a:r>
          </a:p>
          <a:p>
            <a:pPr marL="285750">
              <a:spcAft>
                <a:spcPts val="600"/>
              </a:spcAft>
            </a:pPr>
            <a:r>
              <a:rPr lang="en-US" sz="3600" dirty="0"/>
              <a:t>A Naval War fought between the US and France</a:t>
            </a:r>
          </a:p>
          <a:p>
            <a:pPr marL="285750">
              <a:spcAft>
                <a:spcPts val="600"/>
              </a:spcAft>
            </a:pPr>
            <a:r>
              <a:rPr lang="en-US" sz="3600" dirty="0"/>
              <a:t>Most of it is fought in the Caribbean</a:t>
            </a:r>
          </a:p>
          <a:p>
            <a:pPr marL="285750">
              <a:spcAft>
                <a:spcPts val="600"/>
              </a:spcAft>
            </a:pPr>
            <a:r>
              <a:rPr lang="en-US" sz="3600" dirty="0"/>
              <a:t>It ends at the Convention of 1800 when we negotiate with France’s new leader, Napoleon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949308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E687A-0BD8-4869-95C9-8FE565185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 fontScale="90000"/>
          </a:bodyPr>
          <a:lstStyle/>
          <a:p>
            <a:r>
              <a:rPr lang="en-US" sz="9600" b="1" dirty="0"/>
              <a:t>XYZ Affair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4B076E6-7875-41C9-B849-4588AB4DBA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179513"/>
            <a:ext cx="5157787" cy="1325562"/>
          </a:xfrm>
        </p:spPr>
        <p:txBody>
          <a:bodyPr>
            <a:normAutofit fontScale="25000" lnSpcReduction="20000"/>
          </a:bodyPr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sz="13500" dirty="0"/>
              <a:t>The Federalists</a:t>
            </a:r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A736E57-CA8C-4FE2-8644-3FE76073581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We should build an Army in case we have to fight France </a:t>
            </a:r>
            <a:endParaRPr lang="en-US" sz="3200" b="1" i="0" u="none" strike="noStrike" dirty="0">
              <a:effectLst/>
              <a:highlight>
                <a:srgbClr val="FFFF00"/>
              </a:highlight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C4E3CAC-95B6-491A-916C-BE664904B8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25000" lnSpcReduction="20000"/>
          </a:bodyPr>
          <a:lstStyle/>
          <a:p>
            <a:pPr algn="ctr"/>
            <a:r>
              <a:rPr lang="en-US" sz="13600" dirty="0"/>
              <a:t>The Democrat-Republicans </a:t>
            </a:r>
          </a:p>
          <a:p>
            <a:pPr algn="ctr"/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FDA9ADD-61D6-4B94-BD49-6FEFFA8A542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We should help France fight their Revolution, after all they helped us </a:t>
            </a:r>
            <a:endParaRPr lang="en-US" sz="3200" b="0" i="0" u="none" strike="noStrike" dirty="0">
              <a:effectLst/>
              <a:highlight>
                <a:srgbClr val="FFFF00"/>
              </a:highlight>
              <a:latin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A1FE776-A726-48CB-928A-71A2B5DA6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112" y="3991234"/>
            <a:ext cx="5590517" cy="279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6629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3AD904-599C-4643-89CB-3C3CF9EC5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FFFF"/>
                </a:solidFill>
              </a:rPr>
              <a:t>Louisiana Purchase</a:t>
            </a:r>
            <a:br>
              <a:rPr lang="en-US" sz="5400" b="1" dirty="0">
                <a:solidFill>
                  <a:srgbClr val="FFFFFF"/>
                </a:solidFill>
              </a:rPr>
            </a:br>
            <a:r>
              <a:rPr lang="en-US" sz="5400" b="1" dirty="0">
                <a:solidFill>
                  <a:srgbClr val="FFFFFF"/>
                </a:solidFill>
              </a:rPr>
              <a:t>Lewis &amp; Clark Expedition </a:t>
            </a:r>
          </a:p>
        </p:txBody>
      </p: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FE04E871-3029-458B-A253-6B64C5F167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2102022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4296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395E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BDDE2B-0A81-4E7F-9022-A42EDAF37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 sz="8000" b="1" dirty="0">
                <a:solidFill>
                  <a:srgbClr val="FFFFFF"/>
                </a:solidFill>
              </a:rPr>
              <a:t>Lewis and Clark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FE8C98-380D-4838-A2AD-C3267F2817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8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71AA6-8E3D-436A-BB71-B70ED7E96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321732"/>
            <a:ext cx="3424739" cy="5448355"/>
          </a:xfrm>
        </p:spPr>
        <p:txBody>
          <a:bodyPr anchor="ctr">
            <a:normAutofit lnSpcReduction="10000"/>
          </a:bodyPr>
          <a:lstStyle/>
          <a:p>
            <a:pPr lvl="0"/>
            <a:r>
              <a:rPr lang="en-US" sz="3200" dirty="0">
                <a:solidFill>
                  <a:srgbClr val="FFFFFF"/>
                </a:solidFill>
              </a:rPr>
              <a:t>They are gone for 2 years and 4 months</a:t>
            </a:r>
          </a:p>
          <a:p>
            <a:pPr lvl="0"/>
            <a:r>
              <a:rPr lang="en-US" sz="3200" dirty="0">
                <a:solidFill>
                  <a:srgbClr val="FFFFFF"/>
                </a:solidFill>
              </a:rPr>
              <a:t>Their job is to make maps and write journals showing: geography, trade routes, plants, animals, and Native American Tribes </a:t>
            </a:r>
          </a:p>
          <a:p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463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AA6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2374479-06B4-4798-BD9C-9ECFA2A14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511" y="643467"/>
            <a:ext cx="8222977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78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7C6C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FD72CA-3420-436F-9000-F33D6F679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Autofit/>
          </a:bodyPr>
          <a:lstStyle/>
          <a:p>
            <a:pPr algn="r"/>
            <a:r>
              <a:rPr lang="en-US" sz="6000" b="1" dirty="0">
                <a:solidFill>
                  <a:srgbClr val="FFFFFF"/>
                </a:solidFill>
              </a:rPr>
              <a:t>Marbury v. Madison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F8166E-8FF8-4B51-A0CA-45EF765735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6" r="1" b="12298"/>
          <a:stretch/>
        </p:blipFill>
        <p:spPr>
          <a:xfrm>
            <a:off x="327547" y="321733"/>
            <a:ext cx="7056400" cy="41062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D67E5-F0E9-43D3-9B17-F690C99D3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7247" y="404038"/>
            <a:ext cx="4597206" cy="6132228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President: Thomas Jefferson</a:t>
            </a:r>
          </a:p>
          <a:p>
            <a:r>
              <a:rPr lang="en-US" sz="2400" dirty="0">
                <a:solidFill>
                  <a:srgbClr val="FFFFFF"/>
                </a:solidFill>
              </a:rPr>
              <a:t>Notes: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1803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The U.S. Supreme Court cases that established Judicial Review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American courts have the power to strike down laws, statutes, and some government actions that violate the U.S. Constitution</a:t>
            </a:r>
            <a:r>
              <a:rPr lang="en-US" sz="2000" dirty="0">
                <a:solidFill>
                  <a:srgbClr val="FFFFFF"/>
                </a:solidFill>
              </a:rPr>
              <a:t>.  </a:t>
            </a:r>
          </a:p>
          <a:p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7487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01BD2335A78043BD606498AB65C23C" ma:contentTypeVersion="15" ma:contentTypeDescription="Create a new document." ma:contentTypeScope="" ma:versionID="15d7156176e6b9061df362ea5915b69a">
  <xsd:schema xmlns:xsd="http://www.w3.org/2001/XMLSchema" xmlns:xs="http://www.w3.org/2001/XMLSchema" xmlns:p="http://schemas.microsoft.com/office/2006/metadata/properties" xmlns:ns1="http://schemas.microsoft.com/sharepoint/v3" xmlns:ns3="2411c033-045c-450b-a965-90bb475bcb9e" xmlns:ns4="db0f3c1c-6cf0-4eca-9e73-0d861f6863b9" targetNamespace="http://schemas.microsoft.com/office/2006/metadata/properties" ma:root="true" ma:fieldsID="e3b0b7761a7320484b68528ff5d07922" ns1:_="" ns3:_="" ns4:_="">
    <xsd:import namespace="http://schemas.microsoft.com/sharepoint/v3"/>
    <xsd:import namespace="2411c033-045c-450b-a965-90bb475bcb9e"/>
    <xsd:import namespace="db0f3c1c-6cf0-4eca-9e73-0d861f6863b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11c033-045c-450b-a965-90bb475bcb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0f3c1c-6cf0-4eca-9e73-0d861f6863b9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3B53DD7-FF74-4E90-BA25-6FD5D398833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898DB1B-04F6-4789-BC4B-3E70B18420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411c033-045c-450b-a965-90bb475bcb9e"/>
    <ds:schemaRef ds:uri="db0f3c1c-6cf0-4eca-9e73-0d861f6863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947C165-62F9-42E5-ABD7-69DC8E2BEF30}">
  <ds:schemaRefs>
    <ds:schemaRef ds:uri="2411c033-045c-450b-a965-90bb475bcb9e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schemas.microsoft.com/sharepoint/v3"/>
    <ds:schemaRef ds:uri="http://purl.org/dc/elements/1.1/"/>
    <ds:schemaRef ds:uri="http://schemas.openxmlformats.org/package/2006/metadata/core-properties"/>
    <ds:schemaRef ds:uri="db0f3c1c-6cf0-4eca-9e73-0d861f6863b9"/>
    <ds:schemaRef ds:uri="http://schemas.microsoft.com/office/2006/metadata/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Adams-Buchanan</Template>
  <TotalTime>0</TotalTime>
  <Words>638</Words>
  <Application>Microsoft Office PowerPoint</Application>
  <PresentationFormat>Widescreen</PresentationFormat>
  <Paragraphs>87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Adams-Buchanan</vt:lpstr>
      <vt:lpstr>XYZ Affair</vt:lpstr>
      <vt:lpstr>XYZ Affair </vt:lpstr>
      <vt:lpstr>XYZ Affair</vt:lpstr>
      <vt:lpstr>XYZ Affair</vt:lpstr>
      <vt:lpstr>Louisiana Purchase Lewis &amp; Clark Expedition </vt:lpstr>
      <vt:lpstr>Lewis and Clark </vt:lpstr>
      <vt:lpstr>PowerPoint Presentation</vt:lpstr>
      <vt:lpstr>Marbury v. Madison </vt:lpstr>
      <vt:lpstr>Law Banning the Importation of Slaves           </vt:lpstr>
      <vt:lpstr>War of 1812        </vt:lpstr>
      <vt:lpstr>War of 1812</vt:lpstr>
      <vt:lpstr>War of 1812</vt:lpstr>
      <vt:lpstr>The Burning of the White House </vt:lpstr>
      <vt:lpstr>The Burning of the White House </vt:lpstr>
      <vt:lpstr>Creek Wars </vt:lpstr>
      <vt:lpstr>Monroe Doctrine </vt:lpstr>
      <vt:lpstr>Monroe Doctrine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Adams-Buchanan</dc:title>
  <dc:creator>KELSEY  FEARNLEY</dc:creator>
  <cp:lastModifiedBy>KELSEY  FEARNLEY</cp:lastModifiedBy>
  <cp:revision>1</cp:revision>
  <dcterms:created xsi:type="dcterms:W3CDTF">2019-11-12T19:13:53Z</dcterms:created>
  <dcterms:modified xsi:type="dcterms:W3CDTF">2019-11-12T19:14:26Z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0x010100D401BD2335A78043BD606498AB65C23C</vt:lpwstr>
  </property>
</Properties>
</file>